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Lst>
  <p:notesMasterIdLst>
    <p:notesMasterId r:id="rId32"/>
  </p:notesMasterIdLst>
  <p:handoutMasterIdLst>
    <p:handoutMasterId r:id="rId33"/>
  </p:handoutMasterIdLst>
  <p:sldIdLst>
    <p:sldId id="385" r:id="rId2"/>
    <p:sldId id="448" r:id="rId3"/>
    <p:sldId id="447" r:id="rId4"/>
    <p:sldId id="456" r:id="rId5"/>
    <p:sldId id="468" r:id="rId6"/>
    <p:sldId id="473" r:id="rId7"/>
    <p:sldId id="476" r:id="rId8"/>
    <p:sldId id="472" r:id="rId9"/>
    <p:sldId id="433" r:id="rId10"/>
    <p:sldId id="434" r:id="rId11"/>
    <p:sldId id="431" r:id="rId12"/>
    <p:sldId id="432" r:id="rId13"/>
    <p:sldId id="466" r:id="rId14"/>
    <p:sldId id="435" r:id="rId15"/>
    <p:sldId id="436" r:id="rId16"/>
    <p:sldId id="475" r:id="rId17"/>
    <p:sldId id="454" r:id="rId18"/>
    <p:sldId id="478" r:id="rId19"/>
    <p:sldId id="458" r:id="rId20"/>
    <p:sldId id="440" r:id="rId21"/>
    <p:sldId id="455" r:id="rId22"/>
    <p:sldId id="460" r:id="rId23"/>
    <p:sldId id="461" r:id="rId24"/>
    <p:sldId id="462" r:id="rId25"/>
    <p:sldId id="467" r:id="rId26"/>
    <p:sldId id="464" r:id="rId27"/>
    <p:sldId id="465" r:id="rId28"/>
    <p:sldId id="451" r:id="rId29"/>
    <p:sldId id="452" r:id="rId30"/>
    <p:sldId id="453" r:id="rId31"/>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tte Stanberry" initials="O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29898B"/>
    <a:srgbClr val="9B3937"/>
    <a:srgbClr val="82302E"/>
    <a:srgbClr val="33ACAF"/>
    <a:srgbClr val="2D5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7077" autoAdjust="0"/>
  </p:normalViewPr>
  <p:slideViewPr>
    <p:cSldViewPr>
      <p:cViewPr varScale="1">
        <p:scale>
          <a:sx n="92" d="100"/>
          <a:sy n="92" d="100"/>
        </p:scale>
        <p:origin x="976" y="19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7" y="-87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D5494-05D6-4FD5-BEA1-919AF6D395E8}"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NZ"/>
        </a:p>
      </dgm:t>
    </dgm:pt>
    <dgm:pt modelId="{4EA4139E-8EB7-4347-A156-0FEBEA6E66F8}">
      <dgm:prSet phldrT="[Text]" custT="1"/>
      <dgm:spPr/>
      <dgm:t>
        <a:bodyPr/>
        <a:lstStyle/>
        <a:p>
          <a:endParaRPr lang="en-NZ" sz="2800" dirty="0"/>
        </a:p>
      </dgm:t>
    </dgm:pt>
    <dgm:pt modelId="{ABE17C12-3000-4AEE-9E37-820DC1276692}" type="parTrans" cxnId="{693FF57F-0F63-4B75-9AC6-CBAEB6C9228B}">
      <dgm:prSet/>
      <dgm:spPr/>
      <dgm:t>
        <a:bodyPr/>
        <a:lstStyle/>
        <a:p>
          <a:endParaRPr lang="en-NZ"/>
        </a:p>
      </dgm:t>
    </dgm:pt>
    <dgm:pt modelId="{653AA48B-92EA-4267-B393-D5745CCF1A63}" type="sibTrans" cxnId="{693FF57F-0F63-4B75-9AC6-CBAEB6C9228B}">
      <dgm:prSet/>
      <dgm:spPr/>
      <dgm:t>
        <a:bodyPr/>
        <a:lstStyle/>
        <a:p>
          <a:endParaRPr lang="en-NZ"/>
        </a:p>
      </dgm:t>
    </dgm:pt>
    <dgm:pt modelId="{D7F3F881-6EA5-405A-996D-AFB70EC5C44C}">
      <dgm:prSet phldrT="[Text]" custT="1"/>
      <dgm:spPr/>
      <dgm:t>
        <a:bodyPr/>
        <a:lstStyle/>
        <a:p>
          <a:endParaRPr lang="en-NZ" sz="2800" dirty="0"/>
        </a:p>
      </dgm:t>
    </dgm:pt>
    <dgm:pt modelId="{FF6CF7C5-5D7B-42FB-8575-C9EEF586345B}" type="parTrans" cxnId="{97E03292-103C-45F1-825D-311358345261}">
      <dgm:prSet/>
      <dgm:spPr/>
      <dgm:t>
        <a:bodyPr/>
        <a:lstStyle/>
        <a:p>
          <a:endParaRPr lang="en-NZ"/>
        </a:p>
      </dgm:t>
    </dgm:pt>
    <dgm:pt modelId="{3AE2602C-2DAF-49B3-8BA6-D3C32A67B189}" type="sibTrans" cxnId="{97E03292-103C-45F1-825D-311358345261}">
      <dgm:prSet/>
      <dgm:spPr/>
      <dgm:t>
        <a:bodyPr/>
        <a:lstStyle/>
        <a:p>
          <a:endParaRPr lang="en-NZ"/>
        </a:p>
      </dgm:t>
    </dgm:pt>
    <dgm:pt modelId="{2BA0113A-C244-489B-BB8A-F7D35E13C098}">
      <dgm:prSet phldrT="[Text]" custT="1"/>
      <dgm:spPr/>
      <dgm:t>
        <a:bodyPr/>
        <a:lstStyle/>
        <a:p>
          <a:endParaRPr lang="en-NZ" sz="2800" dirty="0">
            <a:latin typeface="Arial" panose="020B0604020202020204" pitchFamily="34" charset="0"/>
            <a:cs typeface="Arial" panose="020B0604020202020204" pitchFamily="34" charset="0"/>
          </a:endParaRPr>
        </a:p>
      </dgm:t>
    </dgm:pt>
    <dgm:pt modelId="{14360380-6A52-410F-AA9F-56B58FCB7111}" type="parTrans" cxnId="{476CB2F2-5334-46C0-AB53-2DE7FD1A0F42}">
      <dgm:prSet/>
      <dgm:spPr/>
      <dgm:t>
        <a:bodyPr/>
        <a:lstStyle/>
        <a:p>
          <a:endParaRPr lang="en-NZ"/>
        </a:p>
      </dgm:t>
    </dgm:pt>
    <dgm:pt modelId="{12DC4EFF-A4B9-42E1-97CE-B88E38F395A7}" type="sibTrans" cxnId="{476CB2F2-5334-46C0-AB53-2DE7FD1A0F42}">
      <dgm:prSet/>
      <dgm:spPr/>
      <dgm:t>
        <a:bodyPr/>
        <a:lstStyle/>
        <a:p>
          <a:endParaRPr lang="en-NZ"/>
        </a:p>
      </dgm:t>
    </dgm:pt>
    <dgm:pt modelId="{08745ED1-B835-494F-B04B-94939CC006AD}">
      <dgm:prSet phldrT="[Text]" custT="1"/>
      <dgm:spPr/>
      <dgm:t>
        <a:bodyPr/>
        <a:lstStyle/>
        <a:p>
          <a:r>
            <a:rPr lang="en-NZ" sz="2800" dirty="0" err="1">
              <a:latin typeface="Arial" panose="020B0604020202020204" pitchFamily="34" charset="0"/>
              <a:cs typeface="Arial" panose="020B0604020202020204" pitchFamily="34" charset="0"/>
            </a:rPr>
            <a:t>Missione</a:t>
          </a:r>
          <a:r>
            <a:rPr lang="en-NZ" sz="2800" dirty="0">
              <a:latin typeface="Arial" panose="020B0604020202020204" pitchFamily="34" charset="0"/>
              <a:cs typeface="Arial" panose="020B0604020202020204" pitchFamily="34" charset="0"/>
            </a:rPr>
            <a:t> e </a:t>
          </a:r>
          <a:r>
            <a:rPr lang="en-NZ" sz="2800" dirty="0" err="1">
              <a:latin typeface="Arial" panose="020B0604020202020204" pitchFamily="34" charset="0"/>
              <a:cs typeface="Arial" panose="020B0604020202020204" pitchFamily="34" charset="0"/>
            </a:rPr>
            <a:t>visione</a:t>
          </a:r>
          <a:endParaRPr lang="en-NZ" sz="2800" dirty="0">
            <a:latin typeface="Arial" panose="020B0604020202020204" pitchFamily="34" charset="0"/>
            <a:cs typeface="Arial" panose="020B0604020202020204" pitchFamily="34" charset="0"/>
          </a:endParaRPr>
        </a:p>
      </dgm:t>
    </dgm:pt>
    <dgm:pt modelId="{950DD5AE-1926-482E-BADA-4034ACC69003}" type="parTrans" cxnId="{0AD8E620-966C-4B88-A4E9-CA56B393145E}">
      <dgm:prSet/>
      <dgm:spPr/>
      <dgm:t>
        <a:bodyPr/>
        <a:lstStyle/>
        <a:p>
          <a:endParaRPr lang="en-NZ"/>
        </a:p>
      </dgm:t>
    </dgm:pt>
    <dgm:pt modelId="{A7ED1769-40F0-403B-B12F-49B1936FCFB3}" type="sibTrans" cxnId="{0AD8E620-966C-4B88-A4E9-CA56B393145E}">
      <dgm:prSet/>
      <dgm:spPr/>
      <dgm:t>
        <a:bodyPr/>
        <a:lstStyle/>
        <a:p>
          <a:endParaRPr lang="en-NZ"/>
        </a:p>
      </dgm:t>
    </dgm:pt>
    <dgm:pt modelId="{262801EE-0433-4DDC-9A90-4BD9CCE6E8F5}">
      <dgm:prSet custT="1"/>
      <dgm:spPr/>
      <dgm:t>
        <a:bodyPr/>
        <a:lstStyle/>
        <a:p>
          <a:r>
            <a:rPr lang="en-NZ" sz="2800" dirty="0" err="1">
              <a:latin typeface="Arial" panose="020B0604020202020204" pitchFamily="34" charset="0"/>
              <a:cs typeface="Arial" panose="020B0604020202020204" pitchFamily="34" charset="0"/>
            </a:rPr>
            <a:t>Obiettivi</a:t>
          </a:r>
          <a:r>
            <a:rPr lang="en-NZ" sz="2800" dirty="0">
              <a:latin typeface="Arial" panose="020B0604020202020204" pitchFamily="34" charset="0"/>
              <a:cs typeface="Arial" panose="020B0604020202020204" pitchFamily="34" charset="0"/>
            </a:rPr>
            <a:t> e </a:t>
          </a:r>
          <a:r>
            <a:rPr lang="en-NZ" sz="2800" dirty="0" err="1">
              <a:latin typeface="Arial" panose="020B0604020202020204" pitchFamily="34" charset="0"/>
              <a:cs typeface="Arial" panose="020B0604020202020204" pitchFamily="34" charset="0"/>
            </a:rPr>
            <a:t>convinzione</a:t>
          </a:r>
          <a:endParaRPr lang="en-NZ" sz="2800" dirty="0">
            <a:latin typeface="Arial" panose="020B0604020202020204" pitchFamily="34" charset="0"/>
            <a:cs typeface="Arial" panose="020B0604020202020204" pitchFamily="34" charset="0"/>
          </a:endParaRPr>
        </a:p>
      </dgm:t>
    </dgm:pt>
    <dgm:pt modelId="{880B9D36-C047-49EA-A708-127FA8E2CC80}" type="parTrans" cxnId="{422F2CD4-F0B9-4183-A2A8-959D689D8168}">
      <dgm:prSet/>
      <dgm:spPr/>
      <dgm:t>
        <a:bodyPr/>
        <a:lstStyle/>
        <a:p>
          <a:endParaRPr lang="en-NZ"/>
        </a:p>
      </dgm:t>
    </dgm:pt>
    <dgm:pt modelId="{0853DF07-D3E5-4AD9-8D0E-9A9EC07A0720}" type="sibTrans" cxnId="{422F2CD4-F0B9-4183-A2A8-959D689D8168}">
      <dgm:prSet/>
      <dgm:spPr/>
      <dgm:t>
        <a:bodyPr/>
        <a:lstStyle/>
        <a:p>
          <a:endParaRPr lang="en-NZ"/>
        </a:p>
      </dgm:t>
    </dgm:pt>
    <dgm:pt modelId="{DA7A4DE8-6C6D-4EA7-A24F-D2617619EA6B}">
      <dgm:prSet custT="1"/>
      <dgm:spPr/>
      <dgm:t>
        <a:bodyPr/>
        <a:lstStyle/>
        <a:p>
          <a:r>
            <a:rPr lang="en-NZ" sz="2800" dirty="0" err="1">
              <a:latin typeface="Arial" panose="020B0604020202020204" pitchFamily="34" charset="0"/>
              <a:cs typeface="Arial" panose="020B0604020202020204" pitchFamily="34" charset="0"/>
            </a:rPr>
            <a:t>Origine</a:t>
          </a:r>
          <a:r>
            <a:rPr lang="en-NZ" sz="2800" dirty="0">
              <a:latin typeface="Arial" panose="020B0604020202020204" pitchFamily="34" charset="0"/>
              <a:cs typeface="Arial" panose="020B0604020202020204" pitchFamily="34" charset="0"/>
            </a:rPr>
            <a:t> e </a:t>
          </a:r>
          <a:r>
            <a:rPr lang="en-NZ" sz="2800" dirty="0" err="1">
              <a:latin typeface="Arial" panose="020B0604020202020204" pitchFamily="34" charset="0"/>
              <a:cs typeface="Arial" panose="020B0604020202020204" pitchFamily="34" charset="0"/>
            </a:rPr>
            <a:t>scopo</a:t>
          </a:r>
          <a:endParaRPr lang="en-NZ" sz="2800" dirty="0">
            <a:latin typeface="Arial" panose="020B0604020202020204" pitchFamily="34" charset="0"/>
            <a:cs typeface="Arial" panose="020B0604020202020204" pitchFamily="34" charset="0"/>
          </a:endParaRPr>
        </a:p>
      </dgm:t>
    </dgm:pt>
    <dgm:pt modelId="{AC337DBE-A75F-4365-A31C-9780C8AD951B}" type="parTrans" cxnId="{F7E718C6-3444-424B-B454-006D4DD054FB}">
      <dgm:prSet/>
      <dgm:spPr/>
      <dgm:t>
        <a:bodyPr/>
        <a:lstStyle/>
        <a:p>
          <a:endParaRPr lang="en-NZ"/>
        </a:p>
      </dgm:t>
    </dgm:pt>
    <dgm:pt modelId="{89E68357-9296-4DD8-9F76-B158B0B0AB50}" type="sibTrans" cxnId="{F7E718C6-3444-424B-B454-006D4DD054FB}">
      <dgm:prSet/>
      <dgm:spPr/>
      <dgm:t>
        <a:bodyPr/>
        <a:lstStyle/>
        <a:p>
          <a:endParaRPr lang="en-NZ"/>
        </a:p>
      </dgm:t>
    </dgm:pt>
    <dgm:pt modelId="{C0AF69AF-9F97-4599-B103-658FFB69748C}">
      <dgm:prSet phldrT="[Text]"/>
      <dgm:spPr/>
      <dgm:t>
        <a:bodyPr/>
        <a:lstStyle/>
        <a:p>
          <a:endParaRPr lang="en-NZ" dirty="0"/>
        </a:p>
      </dgm:t>
    </dgm:pt>
    <dgm:pt modelId="{63E62E60-0D15-4822-AAD7-956F037A082A}" type="sibTrans" cxnId="{9E2536AD-7E59-49DB-935D-52FD9151BB3B}">
      <dgm:prSet/>
      <dgm:spPr/>
      <dgm:t>
        <a:bodyPr/>
        <a:lstStyle/>
        <a:p>
          <a:endParaRPr lang="en-NZ"/>
        </a:p>
      </dgm:t>
    </dgm:pt>
    <dgm:pt modelId="{EE5FE0C4-9E73-415C-BF14-13E34926DDFF}" type="parTrans" cxnId="{9E2536AD-7E59-49DB-935D-52FD9151BB3B}">
      <dgm:prSet/>
      <dgm:spPr/>
      <dgm:t>
        <a:bodyPr/>
        <a:lstStyle/>
        <a:p>
          <a:endParaRPr lang="en-NZ"/>
        </a:p>
      </dgm:t>
    </dgm:pt>
    <dgm:pt modelId="{ABEB3531-0C56-40CC-B023-20BDC660A693}">
      <dgm:prSet custT="1"/>
      <dgm:spPr/>
      <dgm:t>
        <a:bodyPr/>
        <a:lstStyle/>
        <a:p>
          <a:pPr rtl="0"/>
          <a:r>
            <a:rPr lang="en-US" sz="2800" dirty="0" err="1">
              <a:latin typeface="Arial"/>
              <a:cs typeface="Arial"/>
            </a:rPr>
            <a:t>Valori</a:t>
          </a:r>
          <a:r>
            <a:rPr lang="en-US" sz="2800" dirty="0">
              <a:latin typeface="Arial"/>
              <a:cs typeface="Arial"/>
            </a:rPr>
            <a:t> </a:t>
          </a:r>
          <a:r>
            <a:rPr lang="en-US" sz="2800" dirty="0" err="1">
              <a:latin typeface="Arial"/>
              <a:cs typeface="Arial"/>
            </a:rPr>
            <a:t>centrali</a:t>
          </a:r>
          <a:endParaRPr lang="en-US" sz="2800" dirty="0">
            <a:latin typeface="Arial"/>
            <a:cs typeface="Arial"/>
          </a:endParaRPr>
        </a:p>
      </dgm:t>
    </dgm:pt>
    <dgm:pt modelId="{E59E0D95-EE43-4B81-BE6D-766FB93DEA64}" type="parTrans" cxnId="{DE64A8DC-6269-406E-91CB-4F17C65053B7}">
      <dgm:prSet/>
      <dgm:spPr/>
      <dgm:t>
        <a:bodyPr/>
        <a:lstStyle/>
        <a:p>
          <a:endParaRPr lang="en-US"/>
        </a:p>
      </dgm:t>
    </dgm:pt>
    <dgm:pt modelId="{6F2E36CB-BC64-43BB-A782-C5EE3D8885B7}" type="sibTrans" cxnId="{DE64A8DC-6269-406E-91CB-4F17C65053B7}">
      <dgm:prSet/>
      <dgm:spPr/>
      <dgm:t>
        <a:bodyPr/>
        <a:lstStyle/>
        <a:p>
          <a:endParaRPr lang="en-US"/>
        </a:p>
      </dgm:t>
    </dgm:pt>
    <dgm:pt modelId="{F91B232F-F09B-43C3-8D1D-30A58A427B77}" type="pres">
      <dgm:prSet presAssocID="{1F5D5494-05D6-4FD5-BEA1-919AF6D395E8}" presName="linearFlow" presStyleCnt="0">
        <dgm:presLayoutVars>
          <dgm:dir/>
          <dgm:animLvl val="lvl"/>
          <dgm:resizeHandles val="exact"/>
        </dgm:presLayoutVars>
      </dgm:prSet>
      <dgm:spPr/>
    </dgm:pt>
    <dgm:pt modelId="{B41D21E0-C743-48E1-8F30-AC4A78480D60}" type="pres">
      <dgm:prSet presAssocID="{C0AF69AF-9F97-4599-B103-658FFB69748C}" presName="composite" presStyleCnt="0"/>
      <dgm:spPr/>
    </dgm:pt>
    <dgm:pt modelId="{3541B428-3E94-43B6-A5B3-F48CCDB980B2}" type="pres">
      <dgm:prSet presAssocID="{C0AF69AF-9F97-4599-B103-658FFB69748C}" presName="parentText" presStyleLbl="alignNode1" presStyleIdx="0" presStyleCnt="4">
        <dgm:presLayoutVars>
          <dgm:chMax val="1"/>
          <dgm:bulletEnabled val="1"/>
        </dgm:presLayoutVars>
      </dgm:prSet>
      <dgm:spPr/>
    </dgm:pt>
    <dgm:pt modelId="{B6D3C328-1ADB-4EF7-B747-5F57FE340AA2}" type="pres">
      <dgm:prSet presAssocID="{C0AF69AF-9F97-4599-B103-658FFB69748C}" presName="descendantText" presStyleLbl="alignAcc1" presStyleIdx="0" presStyleCnt="4" custScaleX="99878" custLinFactNeighborX="0" custLinFactNeighborY="-132">
        <dgm:presLayoutVars>
          <dgm:bulletEnabled val="1"/>
        </dgm:presLayoutVars>
      </dgm:prSet>
      <dgm:spPr/>
    </dgm:pt>
    <dgm:pt modelId="{761CADCB-FBA9-4DC6-9805-7C9FA5933E4B}" type="pres">
      <dgm:prSet presAssocID="{63E62E60-0D15-4822-AAD7-956F037A082A}" presName="sp" presStyleCnt="0"/>
      <dgm:spPr/>
    </dgm:pt>
    <dgm:pt modelId="{477ED647-CB30-49A4-80FD-C15542388C8B}" type="pres">
      <dgm:prSet presAssocID="{4EA4139E-8EB7-4347-A156-0FEBEA6E66F8}" presName="composite" presStyleCnt="0"/>
      <dgm:spPr/>
    </dgm:pt>
    <dgm:pt modelId="{766544C8-4121-4CA9-966F-0D4D04AB6472}" type="pres">
      <dgm:prSet presAssocID="{4EA4139E-8EB7-4347-A156-0FEBEA6E66F8}" presName="parentText" presStyleLbl="alignNode1" presStyleIdx="1" presStyleCnt="4">
        <dgm:presLayoutVars>
          <dgm:chMax val="1"/>
          <dgm:bulletEnabled val="1"/>
        </dgm:presLayoutVars>
      </dgm:prSet>
      <dgm:spPr/>
    </dgm:pt>
    <dgm:pt modelId="{3ADD9E56-25F4-40E0-B745-1327B0C7EE62}" type="pres">
      <dgm:prSet presAssocID="{4EA4139E-8EB7-4347-A156-0FEBEA6E66F8}" presName="descendantText" presStyleLbl="alignAcc1" presStyleIdx="1" presStyleCnt="4" custScaleX="99878">
        <dgm:presLayoutVars>
          <dgm:bulletEnabled val="1"/>
        </dgm:presLayoutVars>
      </dgm:prSet>
      <dgm:spPr/>
    </dgm:pt>
    <dgm:pt modelId="{0641F19A-75A6-4B4C-9B36-81FCE04B33EA}" type="pres">
      <dgm:prSet presAssocID="{653AA48B-92EA-4267-B393-D5745CCF1A63}" presName="sp" presStyleCnt="0"/>
      <dgm:spPr/>
    </dgm:pt>
    <dgm:pt modelId="{C1C6AD92-643F-42A5-88E8-0C04C7591588}" type="pres">
      <dgm:prSet presAssocID="{D7F3F881-6EA5-405A-996D-AFB70EC5C44C}" presName="composite" presStyleCnt="0"/>
      <dgm:spPr/>
    </dgm:pt>
    <dgm:pt modelId="{BE64A8D9-0897-44C8-9652-E783817D0EA8}" type="pres">
      <dgm:prSet presAssocID="{D7F3F881-6EA5-405A-996D-AFB70EC5C44C}" presName="parentText" presStyleLbl="alignNode1" presStyleIdx="2" presStyleCnt="4">
        <dgm:presLayoutVars>
          <dgm:chMax val="1"/>
          <dgm:bulletEnabled val="1"/>
        </dgm:presLayoutVars>
      </dgm:prSet>
      <dgm:spPr/>
    </dgm:pt>
    <dgm:pt modelId="{52ABC9A9-6E17-4488-A594-1B18CEF1E63B}" type="pres">
      <dgm:prSet presAssocID="{D7F3F881-6EA5-405A-996D-AFB70EC5C44C}" presName="descendantText" presStyleLbl="alignAcc1" presStyleIdx="2" presStyleCnt="4" custLinFactNeighborX="0">
        <dgm:presLayoutVars>
          <dgm:bulletEnabled val="1"/>
        </dgm:presLayoutVars>
      </dgm:prSet>
      <dgm:spPr/>
    </dgm:pt>
    <dgm:pt modelId="{B0CAB4EC-BD87-48A0-90F2-80579133C0B7}" type="pres">
      <dgm:prSet presAssocID="{3AE2602C-2DAF-49B3-8BA6-D3C32A67B189}" presName="sp" presStyleCnt="0"/>
      <dgm:spPr/>
    </dgm:pt>
    <dgm:pt modelId="{1DC3CDF5-F032-491F-9C17-C6EE3FE4FE1E}" type="pres">
      <dgm:prSet presAssocID="{2BA0113A-C244-489B-BB8A-F7D35E13C098}" presName="composite" presStyleCnt="0"/>
      <dgm:spPr/>
    </dgm:pt>
    <dgm:pt modelId="{75C31CF8-0B3B-4CDD-ABC3-406C93616AE4}" type="pres">
      <dgm:prSet presAssocID="{2BA0113A-C244-489B-BB8A-F7D35E13C098}" presName="parentText" presStyleLbl="alignNode1" presStyleIdx="3" presStyleCnt="4">
        <dgm:presLayoutVars>
          <dgm:chMax val="1"/>
          <dgm:bulletEnabled val="1"/>
        </dgm:presLayoutVars>
      </dgm:prSet>
      <dgm:spPr/>
    </dgm:pt>
    <dgm:pt modelId="{04D1FE55-D463-44BF-B030-AF645182DE3C}" type="pres">
      <dgm:prSet presAssocID="{2BA0113A-C244-489B-BB8A-F7D35E13C098}" presName="descendantText" presStyleLbl="alignAcc1" presStyleIdx="3" presStyleCnt="4" custLinFactNeighborX="61" custLinFactNeighborY="-3119">
        <dgm:presLayoutVars>
          <dgm:bulletEnabled val="1"/>
        </dgm:presLayoutVars>
      </dgm:prSet>
      <dgm:spPr/>
    </dgm:pt>
  </dgm:ptLst>
  <dgm:cxnLst>
    <dgm:cxn modelId="{0AD8E620-966C-4B88-A4E9-CA56B393145E}" srcId="{4EA4139E-8EB7-4347-A156-0FEBEA6E66F8}" destId="{08745ED1-B835-494F-B04B-94939CC006AD}" srcOrd="0" destOrd="0" parTransId="{950DD5AE-1926-482E-BADA-4034ACC69003}" sibTransId="{A7ED1769-40F0-403B-B12F-49B1936FCFB3}"/>
    <dgm:cxn modelId="{8777A422-0FAD-450A-89DA-CB91CFDBB05D}" type="presOf" srcId="{2BA0113A-C244-489B-BB8A-F7D35E13C098}" destId="{75C31CF8-0B3B-4CDD-ABC3-406C93616AE4}" srcOrd="0" destOrd="0" presId="urn:microsoft.com/office/officeart/2005/8/layout/chevron2"/>
    <dgm:cxn modelId="{5CC93D24-5891-455B-AC51-E6D3B0E93A44}" type="presOf" srcId="{C0AF69AF-9F97-4599-B103-658FFB69748C}" destId="{3541B428-3E94-43B6-A5B3-F48CCDB980B2}" srcOrd="0" destOrd="0" presId="urn:microsoft.com/office/officeart/2005/8/layout/chevron2"/>
    <dgm:cxn modelId="{A3F61A2F-1C18-4BA8-BF2B-9B656C023199}" type="presOf" srcId="{08745ED1-B835-494F-B04B-94939CC006AD}" destId="{3ADD9E56-25F4-40E0-B745-1327B0C7EE62}" srcOrd="0" destOrd="0" presId="urn:microsoft.com/office/officeart/2005/8/layout/chevron2"/>
    <dgm:cxn modelId="{D66F614D-D078-4066-BAE2-75E843BBD991}" type="presOf" srcId="{ABEB3531-0C56-40CC-B023-20BDC660A693}" destId="{B6D3C328-1ADB-4EF7-B747-5F57FE340AA2}" srcOrd="0" destOrd="0" presId="urn:microsoft.com/office/officeart/2005/8/layout/chevron2"/>
    <dgm:cxn modelId="{693FF57F-0F63-4B75-9AC6-CBAEB6C9228B}" srcId="{1F5D5494-05D6-4FD5-BEA1-919AF6D395E8}" destId="{4EA4139E-8EB7-4347-A156-0FEBEA6E66F8}" srcOrd="1" destOrd="0" parTransId="{ABE17C12-3000-4AEE-9E37-820DC1276692}" sibTransId="{653AA48B-92EA-4267-B393-D5745CCF1A63}"/>
    <dgm:cxn modelId="{97E03292-103C-45F1-825D-311358345261}" srcId="{1F5D5494-05D6-4FD5-BEA1-919AF6D395E8}" destId="{D7F3F881-6EA5-405A-996D-AFB70EC5C44C}" srcOrd="2" destOrd="0" parTransId="{FF6CF7C5-5D7B-42FB-8575-C9EEF586345B}" sibTransId="{3AE2602C-2DAF-49B3-8BA6-D3C32A67B189}"/>
    <dgm:cxn modelId="{CCE2F8A6-F3A7-4D43-A6A6-47C786BBA649}" type="presOf" srcId="{DA7A4DE8-6C6D-4EA7-A24F-D2617619EA6B}" destId="{04D1FE55-D463-44BF-B030-AF645182DE3C}" srcOrd="0" destOrd="0" presId="urn:microsoft.com/office/officeart/2005/8/layout/chevron2"/>
    <dgm:cxn modelId="{9E2536AD-7E59-49DB-935D-52FD9151BB3B}" srcId="{1F5D5494-05D6-4FD5-BEA1-919AF6D395E8}" destId="{C0AF69AF-9F97-4599-B103-658FFB69748C}" srcOrd="0" destOrd="0" parTransId="{EE5FE0C4-9E73-415C-BF14-13E34926DDFF}" sibTransId="{63E62E60-0D15-4822-AAD7-956F037A082A}"/>
    <dgm:cxn modelId="{F7E718C6-3444-424B-B454-006D4DD054FB}" srcId="{2BA0113A-C244-489B-BB8A-F7D35E13C098}" destId="{DA7A4DE8-6C6D-4EA7-A24F-D2617619EA6B}" srcOrd="0" destOrd="0" parTransId="{AC337DBE-A75F-4365-A31C-9780C8AD951B}" sibTransId="{89E68357-9296-4DD8-9F76-B158B0B0AB50}"/>
    <dgm:cxn modelId="{D63BACCB-9A83-40C1-B5A4-03C35E809C53}" type="presOf" srcId="{4EA4139E-8EB7-4347-A156-0FEBEA6E66F8}" destId="{766544C8-4121-4CA9-966F-0D4D04AB6472}" srcOrd="0" destOrd="0" presId="urn:microsoft.com/office/officeart/2005/8/layout/chevron2"/>
    <dgm:cxn modelId="{204753CC-1222-46A8-91C0-429487849736}" type="presOf" srcId="{262801EE-0433-4DDC-9A90-4BD9CCE6E8F5}" destId="{52ABC9A9-6E17-4488-A594-1B18CEF1E63B}" srcOrd="0" destOrd="0" presId="urn:microsoft.com/office/officeart/2005/8/layout/chevron2"/>
    <dgm:cxn modelId="{422F2CD4-F0B9-4183-A2A8-959D689D8168}" srcId="{D7F3F881-6EA5-405A-996D-AFB70EC5C44C}" destId="{262801EE-0433-4DDC-9A90-4BD9CCE6E8F5}" srcOrd="0" destOrd="0" parTransId="{880B9D36-C047-49EA-A708-127FA8E2CC80}" sibTransId="{0853DF07-D3E5-4AD9-8D0E-9A9EC07A0720}"/>
    <dgm:cxn modelId="{902028D7-F282-4A0F-B45A-C68BC5B214B3}" type="presOf" srcId="{1F5D5494-05D6-4FD5-BEA1-919AF6D395E8}" destId="{F91B232F-F09B-43C3-8D1D-30A58A427B77}" srcOrd="0" destOrd="0" presId="urn:microsoft.com/office/officeart/2005/8/layout/chevron2"/>
    <dgm:cxn modelId="{DE64A8DC-6269-406E-91CB-4F17C65053B7}" srcId="{C0AF69AF-9F97-4599-B103-658FFB69748C}" destId="{ABEB3531-0C56-40CC-B023-20BDC660A693}" srcOrd="0" destOrd="0" parTransId="{E59E0D95-EE43-4B81-BE6D-766FB93DEA64}" sibTransId="{6F2E36CB-BC64-43BB-A782-C5EE3D8885B7}"/>
    <dgm:cxn modelId="{67FF06EF-D72D-452E-9219-555B2C5833B6}" type="presOf" srcId="{D7F3F881-6EA5-405A-996D-AFB70EC5C44C}" destId="{BE64A8D9-0897-44C8-9652-E783817D0EA8}" srcOrd="0" destOrd="0" presId="urn:microsoft.com/office/officeart/2005/8/layout/chevron2"/>
    <dgm:cxn modelId="{476CB2F2-5334-46C0-AB53-2DE7FD1A0F42}" srcId="{1F5D5494-05D6-4FD5-BEA1-919AF6D395E8}" destId="{2BA0113A-C244-489B-BB8A-F7D35E13C098}" srcOrd="3" destOrd="0" parTransId="{14360380-6A52-410F-AA9F-56B58FCB7111}" sibTransId="{12DC4EFF-A4B9-42E1-97CE-B88E38F395A7}"/>
    <dgm:cxn modelId="{314A0041-9734-436F-A39F-A46E05E5C30B}" type="presParOf" srcId="{F91B232F-F09B-43C3-8D1D-30A58A427B77}" destId="{B41D21E0-C743-48E1-8F30-AC4A78480D60}" srcOrd="0" destOrd="0" presId="urn:microsoft.com/office/officeart/2005/8/layout/chevron2"/>
    <dgm:cxn modelId="{E51F18FA-7D4B-4175-9C21-A025C71DA43B}" type="presParOf" srcId="{B41D21E0-C743-48E1-8F30-AC4A78480D60}" destId="{3541B428-3E94-43B6-A5B3-F48CCDB980B2}" srcOrd="0" destOrd="0" presId="urn:microsoft.com/office/officeart/2005/8/layout/chevron2"/>
    <dgm:cxn modelId="{5AA1BEC5-C26C-447C-9C0A-406875B86D50}" type="presParOf" srcId="{B41D21E0-C743-48E1-8F30-AC4A78480D60}" destId="{B6D3C328-1ADB-4EF7-B747-5F57FE340AA2}" srcOrd="1" destOrd="0" presId="urn:microsoft.com/office/officeart/2005/8/layout/chevron2"/>
    <dgm:cxn modelId="{D9E22A0A-8CA5-414A-9EFA-6B27E79B7AE9}" type="presParOf" srcId="{F91B232F-F09B-43C3-8D1D-30A58A427B77}" destId="{761CADCB-FBA9-4DC6-9805-7C9FA5933E4B}" srcOrd="1" destOrd="0" presId="urn:microsoft.com/office/officeart/2005/8/layout/chevron2"/>
    <dgm:cxn modelId="{06DA632C-62B1-43DE-8B0F-7475F31948FD}" type="presParOf" srcId="{F91B232F-F09B-43C3-8D1D-30A58A427B77}" destId="{477ED647-CB30-49A4-80FD-C15542388C8B}" srcOrd="2" destOrd="0" presId="urn:microsoft.com/office/officeart/2005/8/layout/chevron2"/>
    <dgm:cxn modelId="{519DDFBC-871A-44EC-AB10-49C4B1CC887F}" type="presParOf" srcId="{477ED647-CB30-49A4-80FD-C15542388C8B}" destId="{766544C8-4121-4CA9-966F-0D4D04AB6472}" srcOrd="0" destOrd="0" presId="urn:microsoft.com/office/officeart/2005/8/layout/chevron2"/>
    <dgm:cxn modelId="{4B9637E9-3C4E-41D7-B255-94805DD43C3E}" type="presParOf" srcId="{477ED647-CB30-49A4-80FD-C15542388C8B}" destId="{3ADD9E56-25F4-40E0-B745-1327B0C7EE62}" srcOrd="1" destOrd="0" presId="urn:microsoft.com/office/officeart/2005/8/layout/chevron2"/>
    <dgm:cxn modelId="{E4C16D7B-140B-4D5F-A728-199F769DDAF8}" type="presParOf" srcId="{F91B232F-F09B-43C3-8D1D-30A58A427B77}" destId="{0641F19A-75A6-4B4C-9B36-81FCE04B33EA}" srcOrd="3" destOrd="0" presId="urn:microsoft.com/office/officeart/2005/8/layout/chevron2"/>
    <dgm:cxn modelId="{2FF059AC-09C8-44F0-8805-664FF210AD19}" type="presParOf" srcId="{F91B232F-F09B-43C3-8D1D-30A58A427B77}" destId="{C1C6AD92-643F-42A5-88E8-0C04C7591588}" srcOrd="4" destOrd="0" presId="urn:microsoft.com/office/officeart/2005/8/layout/chevron2"/>
    <dgm:cxn modelId="{C5CB9D12-A113-4BCF-8471-229038998FCD}" type="presParOf" srcId="{C1C6AD92-643F-42A5-88E8-0C04C7591588}" destId="{BE64A8D9-0897-44C8-9652-E783817D0EA8}" srcOrd="0" destOrd="0" presId="urn:microsoft.com/office/officeart/2005/8/layout/chevron2"/>
    <dgm:cxn modelId="{FACC16AF-965F-48D9-BDA1-FA694C5F2C3D}" type="presParOf" srcId="{C1C6AD92-643F-42A5-88E8-0C04C7591588}" destId="{52ABC9A9-6E17-4488-A594-1B18CEF1E63B}" srcOrd="1" destOrd="0" presId="urn:microsoft.com/office/officeart/2005/8/layout/chevron2"/>
    <dgm:cxn modelId="{F164667E-85CB-4FB6-8509-9336239248C6}" type="presParOf" srcId="{F91B232F-F09B-43C3-8D1D-30A58A427B77}" destId="{B0CAB4EC-BD87-48A0-90F2-80579133C0B7}" srcOrd="5" destOrd="0" presId="urn:microsoft.com/office/officeart/2005/8/layout/chevron2"/>
    <dgm:cxn modelId="{3A341361-DF4D-4E19-96CA-A3D8CBFF5831}" type="presParOf" srcId="{F91B232F-F09B-43C3-8D1D-30A58A427B77}" destId="{1DC3CDF5-F032-491F-9C17-C6EE3FE4FE1E}" srcOrd="6" destOrd="0" presId="urn:microsoft.com/office/officeart/2005/8/layout/chevron2"/>
    <dgm:cxn modelId="{14D47A0E-9B51-4C85-A713-B0C36966BEB4}" type="presParOf" srcId="{1DC3CDF5-F032-491F-9C17-C6EE3FE4FE1E}" destId="{75C31CF8-0B3B-4CDD-ABC3-406C93616AE4}" srcOrd="0" destOrd="0" presId="urn:microsoft.com/office/officeart/2005/8/layout/chevron2"/>
    <dgm:cxn modelId="{CFF4C5DF-A649-4694-9697-FE1D085E91B8}" type="presParOf" srcId="{1DC3CDF5-F032-491F-9C17-C6EE3FE4FE1E}" destId="{04D1FE55-D463-44BF-B030-AF645182DE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D5494-05D6-4FD5-BEA1-919AF6D395E8}"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NZ"/>
        </a:p>
      </dgm:t>
    </dgm:pt>
    <dgm:pt modelId="{4EA4139E-8EB7-4347-A156-0FEBEA6E66F8}">
      <dgm:prSet phldrT="[Text]" custT="1"/>
      <dgm:spPr/>
      <dgm:t>
        <a:bodyPr/>
        <a:lstStyle/>
        <a:p>
          <a:endParaRPr lang="en-NZ" sz="2800" dirty="0"/>
        </a:p>
      </dgm:t>
    </dgm:pt>
    <dgm:pt modelId="{ABE17C12-3000-4AEE-9E37-820DC1276692}" type="parTrans" cxnId="{693FF57F-0F63-4B75-9AC6-CBAEB6C9228B}">
      <dgm:prSet/>
      <dgm:spPr/>
      <dgm:t>
        <a:bodyPr/>
        <a:lstStyle/>
        <a:p>
          <a:endParaRPr lang="en-NZ"/>
        </a:p>
      </dgm:t>
    </dgm:pt>
    <dgm:pt modelId="{653AA48B-92EA-4267-B393-D5745CCF1A63}" type="sibTrans" cxnId="{693FF57F-0F63-4B75-9AC6-CBAEB6C9228B}">
      <dgm:prSet/>
      <dgm:spPr/>
      <dgm:t>
        <a:bodyPr/>
        <a:lstStyle/>
        <a:p>
          <a:endParaRPr lang="en-NZ"/>
        </a:p>
      </dgm:t>
    </dgm:pt>
    <dgm:pt modelId="{D7F3F881-6EA5-405A-996D-AFB70EC5C44C}">
      <dgm:prSet phldrT="[Text]" custT="1"/>
      <dgm:spPr/>
      <dgm:t>
        <a:bodyPr/>
        <a:lstStyle/>
        <a:p>
          <a:r>
            <a:rPr lang="en-NZ" sz="2800" dirty="0"/>
            <a:t>D</a:t>
          </a:r>
        </a:p>
      </dgm:t>
    </dgm:pt>
    <dgm:pt modelId="{FF6CF7C5-5D7B-42FB-8575-C9EEF586345B}" type="parTrans" cxnId="{97E03292-103C-45F1-825D-311358345261}">
      <dgm:prSet/>
      <dgm:spPr/>
      <dgm:t>
        <a:bodyPr/>
        <a:lstStyle/>
        <a:p>
          <a:endParaRPr lang="en-NZ"/>
        </a:p>
      </dgm:t>
    </dgm:pt>
    <dgm:pt modelId="{3AE2602C-2DAF-49B3-8BA6-D3C32A67B189}" type="sibTrans" cxnId="{97E03292-103C-45F1-825D-311358345261}">
      <dgm:prSet/>
      <dgm:spPr/>
      <dgm:t>
        <a:bodyPr/>
        <a:lstStyle/>
        <a:p>
          <a:endParaRPr lang="en-NZ"/>
        </a:p>
      </dgm:t>
    </dgm:pt>
    <dgm:pt modelId="{2BA0113A-C244-489B-BB8A-F7D35E13C098}">
      <dgm:prSet phldrT="[Text]" custT="1"/>
      <dgm:spPr/>
      <dgm:t>
        <a:bodyPr/>
        <a:lstStyle/>
        <a:p>
          <a:endParaRPr lang="en-NZ" sz="2800" dirty="0">
            <a:latin typeface="Arial" panose="020B0604020202020204" pitchFamily="34" charset="0"/>
            <a:cs typeface="Arial" panose="020B0604020202020204" pitchFamily="34" charset="0"/>
          </a:endParaRPr>
        </a:p>
      </dgm:t>
    </dgm:pt>
    <dgm:pt modelId="{14360380-6A52-410F-AA9F-56B58FCB7111}" type="parTrans" cxnId="{476CB2F2-5334-46C0-AB53-2DE7FD1A0F42}">
      <dgm:prSet/>
      <dgm:spPr/>
      <dgm:t>
        <a:bodyPr/>
        <a:lstStyle/>
        <a:p>
          <a:endParaRPr lang="en-NZ"/>
        </a:p>
      </dgm:t>
    </dgm:pt>
    <dgm:pt modelId="{12DC4EFF-A4B9-42E1-97CE-B88E38F395A7}" type="sibTrans" cxnId="{476CB2F2-5334-46C0-AB53-2DE7FD1A0F42}">
      <dgm:prSet/>
      <dgm:spPr/>
      <dgm:t>
        <a:bodyPr/>
        <a:lstStyle/>
        <a:p>
          <a:endParaRPr lang="en-NZ"/>
        </a:p>
      </dgm:t>
    </dgm:pt>
    <dgm:pt modelId="{262801EE-0433-4DDC-9A90-4BD9CCE6E8F5}">
      <dgm:prSet custT="1"/>
      <dgm:spPr/>
      <dgm:t>
        <a:bodyPr/>
        <a:lstStyle/>
        <a:p>
          <a:r>
            <a:rPr lang="en-NZ" sz="2800" dirty="0" err="1">
              <a:latin typeface="Arial" panose="020B0604020202020204" pitchFamily="34" charset="0"/>
              <a:cs typeface="Arial" panose="020B0604020202020204" pitchFamily="34" charset="0"/>
            </a:rPr>
            <a:t>Processo</a:t>
          </a:r>
          <a:r>
            <a:rPr lang="en-NZ" sz="2800" dirty="0">
              <a:latin typeface="Arial" panose="020B0604020202020204" pitchFamily="34" charset="0"/>
              <a:cs typeface="Arial" panose="020B0604020202020204" pitchFamily="34" charset="0"/>
            </a:rPr>
            <a:t> </a:t>
          </a:r>
          <a:r>
            <a:rPr lang="en-NZ" sz="2800" dirty="0" err="1">
              <a:latin typeface="Arial" panose="020B0604020202020204" pitchFamily="34" charset="0"/>
              <a:cs typeface="Arial" panose="020B0604020202020204" pitchFamily="34" charset="0"/>
            </a:rPr>
            <a:t>decisionale</a:t>
          </a:r>
          <a:r>
            <a:rPr lang="en-NZ" sz="2800" dirty="0">
              <a:latin typeface="Arial" panose="020B0604020202020204" pitchFamily="34" charset="0"/>
              <a:cs typeface="Arial" panose="020B0604020202020204" pitchFamily="34" charset="0"/>
            </a:rPr>
            <a:t> </a:t>
          </a:r>
        </a:p>
      </dgm:t>
    </dgm:pt>
    <dgm:pt modelId="{880B9D36-C047-49EA-A708-127FA8E2CC80}" type="parTrans" cxnId="{422F2CD4-F0B9-4183-A2A8-959D689D8168}">
      <dgm:prSet/>
      <dgm:spPr/>
      <dgm:t>
        <a:bodyPr/>
        <a:lstStyle/>
        <a:p>
          <a:endParaRPr lang="en-NZ"/>
        </a:p>
      </dgm:t>
    </dgm:pt>
    <dgm:pt modelId="{0853DF07-D3E5-4AD9-8D0E-9A9EC07A0720}" type="sibTrans" cxnId="{422F2CD4-F0B9-4183-A2A8-959D689D8168}">
      <dgm:prSet/>
      <dgm:spPr/>
      <dgm:t>
        <a:bodyPr/>
        <a:lstStyle/>
        <a:p>
          <a:endParaRPr lang="en-NZ"/>
        </a:p>
      </dgm:t>
    </dgm:pt>
    <dgm:pt modelId="{DA7A4DE8-6C6D-4EA7-A24F-D2617619EA6B}">
      <dgm:prSet custT="1"/>
      <dgm:spPr/>
      <dgm:t>
        <a:bodyPr/>
        <a:lstStyle/>
        <a:p>
          <a:r>
            <a:rPr lang="en-NZ" sz="2800" dirty="0" err="1">
              <a:latin typeface="Arial" panose="020B0604020202020204" pitchFamily="34" charset="0"/>
              <a:cs typeface="Arial" panose="020B0604020202020204" pitchFamily="34" charset="0"/>
            </a:rPr>
            <a:t>Obiettivi</a:t>
          </a:r>
          <a:r>
            <a:rPr lang="en-NZ" sz="2800" dirty="0">
              <a:latin typeface="Arial" panose="020B0604020202020204" pitchFamily="34" charset="0"/>
              <a:cs typeface="Arial" panose="020B0604020202020204" pitchFamily="34" charset="0"/>
            </a:rPr>
            <a:t> </a:t>
          </a:r>
          <a:r>
            <a:rPr lang="en-NZ" sz="2800" dirty="0" err="1">
              <a:latin typeface="Arial" panose="020B0604020202020204" pitchFamily="34" charset="0"/>
              <a:cs typeface="Arial" panose="020B0604020202020204" pitchFamily="34" charset="0"/>
            </a:rPr>
            <a:t>biennali</a:t>
          </a:r>
          <a:r>
            <a:rPr lang="en-NZ" sz="2800" dirty="0">
              <a:latin typeface="Arial" panose="020B0604020202020204" pitchFamily="34" charset="0"/>
              <a:cs typeface="Arial" panose="020B0604020202020204" pitchFamily="34" charset="0"/>
            </a:rPr>
            <a:t> e </a:t>
          </a:r>
          <a:r>
            <a:rPr lang="en-NZ" sz="2800" dirty="0" err="1">
              <a:latin typeface="Arial" panose="020B0604020202020204" pitchFamily="34" charset="0"/>
              <a:cs typeface="Arial" panose="020B0604020202020204" pitchFamily="34" charset="0"/>
            </a:rPr>
            <a:t>aree</a:t>
          </a:r>
          <a:r>
            <a:rPr lang="en-NZ" sz="2800" dirty="0">
              <a:latin typeface="Arial" panose="020B0604020202020204" pitchFamily="34" charset="0"/>
              <a:cs typeface="Arial" panose="020B0604020202020204" pitchFamily="34" charset="0"/>
            </a:rPr>
            <a:t> di interesse</a:t>
          </a:r>
        </a:p>
      </dgm:t>
    </dgm:pt>
    <dgm:pt modelId="{AC337DBE-A75F-4365-A31C-9780C8AD951B}" type="parTrans" cxnId="{F7E718C6-3444-424B-B454-006D4DD054FB}">
      <dgm:prSet/>
      <dgm:spPr/>
      <dgm:t>
        <a:bodyPr/>
        <a:lstStyle/>
        <a:p>
          <a:endParaRPr lang="en-NZ"/>
        </a:p>
      </dgm:t>
    </dgm:pt>
    <dgm:pt modelId="{89E68357-9296-4DD8-9F76-B158B0B0AB50}" type="sibTrans" cxnId="{F7E718C6-3444-424B-B454-006D4DD054FB}">
      <dgm:prSet/>
      <dgm:spPr/>
      <dgm:t>
        <a:bodyPr/>
        <a:lstStyle/>
        <a:p>
          <a:endParaRPr lang="en-NZ"/>
        </a:p>
      </dgm:t>
    </dgm:pt>
    <dgm:pt modelId="{C0AF69AF-9F97-4599-B103-658FFB69748C}">
      <dgm:prSet phldrT="[Text]"/>
      <dgm:spPr/>
      <dgm:t>
        <a:bodyPr/>
        <a:lstStyle/>
        <a:p>
          <a:endParaRPr lang="en-NZ" dirty="0"/>
        </a:p>
      </dgm:t>
    </dgm:pt>
    <dgm:pt modelId="{63E62E60-0D15-4822-AAD7-956F037A082A}" type="sibTrans" cxnId="{9E2536AD-7E59-49DB-935D-52FD9151BB3B}">
      <dgm:prSet/>
      <dgm:spPr/>
      <dgm:t>
        <a:bodyPr/>
        <a:lstStyle/>
        <a:p>
          <a:endParaRPr lang="en-NZ"/>
        </a:p>
      </dgm:t>
    </dgm:pt>
    <dgm:pt modelId="{EE5FE0C4-9E73-415C-BF14-13E34926DDFF}" type="parTrans" cxnId="{9E2536AD-7E59-49DB-935D-52FD9151BB3B}">
      <dgm:prSet/>
      <dgm:spPr/>
      <dgm:t>
        <a:bodyPr/>
        <a:lstStyle/>
        <a:p>
          <a:endParaRPr lang="en-NZ"/>
        </a:p>
      </dgm:t>
    </dgm:pt>
    <dgm:pt modelId="{ABEB3531-0C56-40CC-B023-20BDC660A693}">
      <dgm:prSet custT="1"/>
      <dgm:spPr/>
      <dgm:t>
        <a:bodyPr/>
        <a:lstStyle/>
        <a:p>
          <a:r>
            <a:rPr lang="en-US" sz="2800" dirty="0">
              <a:latin typeface="Arial" panose="020B0604020202020204" pitchFamily="34" charset="0"/>
              <a:cs typeface="Arial" panose="020B0604020202020204" pitchFamily="34" charset="0"/>
            </a:rPr>
            <a:t> Leadership e </a:t>
          </a:r>
          <a:r>
            <a:rPr lang="en-US" sz="2800" dirty="0" err="1">
              <a:latin typeface="Arial" panose="020B0604020202020204" pitchFamily="34" charset="0"/>
              <a:cs typeface="Arial" panose="020B0604020202020204" pitchFamily="34" charset="0"/>
            </a:rPr>
            <a:t>struttura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internazionale</a:t>
          </a:r>
          <a:endParaRPr lang="en-US" sz="2800" dirty="0">
            <a:latin typeface="Arial" panose="020B0604020202020204" pitchFamily="34" charset="0"/>
            <a:cs typeface="Arial" panose="020B0604020202020204" pitchFamily="34" charset="0"/>
          </a:endParaRPr>
        </a:p>
      </dgm:t>
    </dgm:pt>
    <dgm:pt modelId="{E59E0D95-EE43-4B81-BE6D-766FB93DEA64}" type="parTrans" cxnId="{DE64A8DC-6269-406E-91CB-4F17C65053B7}">
      <dgm:prSet/>
      <dgm:spPr/>
      <dgm:t>
        <a:bodyPr/>
        <a:lstStyle/>
        <a:p>
          <a:endParaRPr lang="en-US"/>
        </a:p>
      </dgm:t>
    </dgm:pt>
    <dgm:pt modelId="{6F2E36CB-BC64-43BB-A782-C5EE3D8885B7}" type="sibTrans" cxnId="{DE64A8DC-6269-406E-91CB-4F17C65053B7}">
      <dgm:prSet/>
      <dgm:spPr/>
      <dgm:t>
        <a:bodyPr/>
        <a:lstStyle/>
        <a:p>
          <a:endParaRPr lang="en-US"/>
        </a:p>
      </dgm:t>
    </dgm:pt>
    <dgm:pt modelId="{2BE5D2B3-4741-4C4F-9354-FE471D399962}">
      <dgm:prSet custT="1"/>
      <dgm:spPr/>
      <dgm:t>
        <a:bodyPr/>
        <a:lstStyle/>
        <a:p>
          <a:r>
            <a:rPr lang="de-CH" sz="2800" dirty="0" err="1">
              <a:latin typeface="Arial" panose="020B0604020202020204" pitchFamily="34" charset="0"/>
              <a:cs typeface="Arial" panose="020B0604020202020204" pitchFamily="34" charset="0"/>
            </a:rPr>
            <a:t>Documenti</a:t>
          </a:r>
          <a:r>
            <a:rPr lang="de-CH" sz="2800" dirty="0">
              <a:latin typeface="Arial" panose="020B0604020202020204" pitchFamily="34" charset="0"/>
              <a:cs typeface="Arial" panose="020B0604020202020204" pitchFamily="34" charset="0"/>
            </a:rPr>
            <a:t> </a:t>
          </a:r>
          <a:r>
            <a:rPr lang="de-CH" sz="2800" dirty="0" err="1">
              <a:latin typeface="Arial" panose="020B0604020202020204" pitchFamily="34" charset="0"/>
              <a:cs typeface="Arial" panose="020B0604020202020204" pitchFamily="34" charset="0"/>
            </a:rPr>
            <a:t>statutari</a:t>
          </a:r>
          <a:endParaRPr lang="de-CH" sz="2800" dirty="0">
            <a:latin typeface="Arial" panose="020B0604020202020204" pitchFamily="34" charset="0"/>
            <a:cs typeface="Arial" panose="020B0604020202020204" pitchFamily="34" charset="0"/>
          </a:endParaRPr>
        </a:p>
      </dgm:t>
    </dgm:pt>
    <dgm:pt modelId="{22523D3A-9B63-4317-B9BC-8F8538CDBAFF}" type="parTrans" cxnId="{79829373-2DA7-49F0-B729-0D3DBF37DD87}">
      <dgm:prSet/>
      <dgm:spPr/>
      <dgm:t>
        <a:bodyPr/>
        <a:lstStyle/>
        <a:p>
          <a:endParaRPr lang="de-CH"/>
        </a:p>
      </dgm:t>
    </dgm:pt>
    <dgm:pt modelId="{C284DEBB-8E46-448B-A1DE-B314752367E7}" type="sibTrans" cxnId="{79829373-2DA7-49F0-B729-0D3DBF37DD87}">
      <dgm:prSet/>
      <dgm:spPr/>
      <dgm:t>
        <a:bodyPr/>
        <a:lstStyle/>
        <a:p>
          <a:endParaRPr lang="de-CH"/>
        </a:p>
      </dgm:t>
    </dgm:pt>
    <dgm:pt modelId="{F91B232F-F09B-43C3-8D1D-30A58A427B77}" type="pres">
      <dgm:prSet presAssocID="{1F5D5494-05D6-4FD5-BEA1-919AF6D395E8}" presName="linearFlow" presStyleCnt="0">
        <dgm:presLayoutVars>
          <dgm:dir/>
          <dgm:animLvl val="lvl"/>
          <dgm:resizeHandles val="exact"/>
        </dgm:presLayoutVars>
      </dgm:prSet>
      <dgm:spPr/>
    </dgm:pt>
    <dgm:pt modelId="{B41D21E0-C743-48E1-8F30-AC4A78480D60}" type="pres">
      <dgm:prSet presAssocID="{C0AF69AF-9F97-4599-B103-658FFB69748C}" presName="composite" presStyleCnt="0"/>
      <dgm:spPr/>
    </dgm:pt>
    <dgm:pt modelId="{3541B428-3E94-43B6-A5B3-F48CCDB980B2}" type="pres">
      <dgm:prSet presAssocID="{C0AF69AF-9F97-4599-B103-658FFB69748C}" presName="parentText" presStyleLbl="alignNode1" presStyleIdx="0" presStyleCnt="4">
        <dgm:presLayoutVars>
          <dgm:chMax val="1"/>
          <dgm:bulletEnabled val="1"/>
        </dgm:presLayoutVars>
      </dgm:prSet>
      <dgm:spPr/>
    </dgm:pt>
    <dgm:pt modelId="{B6D3C328-1ADB-4EF7-B747-5F57FE340AA2}" type="pres">
      <dgm:prSet presAssocID="{C0AF69AF-9F97-4599-B103-658FFB69748C}" presName="descendantText" presStyleLbl="alignAcc1" presStyleIdx="0" presStyleCnt="4" custLinFactNeighborY="-133">
        <dgm:presLayoutVars>
          <dgm:bulletEnabled val="1"/>
        </dgm:presLayoutVars>
      </dgm:prSet>
      <dgm:spPr/>
    </dgm:pt>
    <dgm:pt modelId="{761CADCB-FBA9-4DC6-9805-7C9FA5933E4B}" type="pres">
      <dgm:prSet presAssocID="{63E62E60-0D15-4822-AAD7-956F037A082A}" presName="sp" presStyleCnt="0"/>
      <dgm:spPr/>
    </dgm:pt>
    <dgm:pt modelId="{477ED647-CB30-49A4-80FD-C15542388C8B}" type="pres">
      <dgm:prSet presAssocID="{4EA4139E-8EB7-4347-A156-0FEBEA6E66F8}" presName="composite" presStyleCnt="0"/>
      <dgm:spPr/>
    </dgm:pt>
    <dgm:pt modelId="{766544C8-4121-4CA9-966F-0D4D04AB6472}" type="pres">
      <dgm:prSet presAssocID="{4EA4139E-8EB7-4347-A156-0FEBEA6E66F8}" presName="parentText" presStyleLbl="alignNode1" presStyleIdx="1" presStyleCnt="4">
        <dgm:presLayoutVars>
          <dgm:chMax val="1"/>
          <dgm:bulletEnabled val="1"/>
        </dgm:presLayoutVars>
      </dgm:prSet>
      <dgm:spPr/>
    </dgm:pt>
    <dgm:pt modelId="{3ADD9E56-25F4-40E0-B745-1327B0C7EE62}" type="pres">
      <dgm:prSet presAssocID="{4EA4139E-8EB7-4347-A156-0FEBEA6E66F8}" presName="descendantText" presStyleLbl="alignAcc1" presStyleIdx="1" presStyleCnt="4" custLinFactNeighborX="0" custLinFactNeighborY="6333">
        <dgm:presLayoutVars>
          <dgm:bulletEnabled val="1"/>
        </dgm:presLayoutVars>
      </dgm:prSet>
      <dgm:spPr/>
    </dgm:pt>
    <dgm:pt modelId="{0641F19A-75A6-4B4C-9B36-81FCE04B33EA}" type="pres">
      <dgm:prSet presAssocID="{653AA48B-92EA-4267-B393-D5745CCF1A63}" presName="sp" presStyleCnt="0"/>
      <dgm:spPr/>
    </dgm:pt>
    <dgm:pt modelId="{C1C6AD92-643F-42A5-88E8-0C04C7591588}" type="pres">
      <dgm:prSet presAssocID="{D7F3F881-6EA5-405A-996D-AFB70EC5C44C}" presName="composite" presStyleCnt="0"/>
      <dgm:spPr/>
    </dgm:pt>
    <dgm:pt modelId="{BE64A8D9-0897-44C8-9652-E783817D0EA8}" type="pres">
      <dgm:prSet presAssocID="{D7F3F881-6EA5-405A-996D-AFB70EC5C44C}" presName="parentText" presStyleLbl="alignNode1" presStyleIdx="2" presStyleCnt="4">
        <dgm:presLayoutVars>
          <dgm:chMax val="1"/>
          <dgm:bulletEnabled val="1"/>
        </dgm:presLayoutVars>
      </dgm:prSet>
      <dgm:spPr/>
    </dgm:pt>
    <dgm:pt modelId="{52ABC9A9-6E17-4488-A594-1B18CEF1E63B}" type="pres">
      <dgm:prSet presAssocID="{D7F3F881-6EA5-405A-996D-AFB70EC5C44C}" presName="descendantText" presStyleLbl="alignAcc1" presStyleIdx="2" presStyleCnt="4" custLinFactNeighborX="0">
        <dgm:presLayoutVars>
          <dgm:bulletEnabled val="1"/>
        </dgm:presLayoutVars>
      </dgm:prSet>
      <dgm:spPr/>
    </dgm:pt>
    <dgm:pt modelId="{B0CAB4EC-BD87-48A0-90F2-80579133C0B7}" type="pres">
      <dgm:prSet presAssocID="{3AE2602C-2DAF-49B3-8BA6-D3C32A67B189}" presName="sp" presStyleCnt="0"/>
      <dgm:spPr/>
    </dgm:pt>
    <dgm:pt modelId="{1DC3CDF5-F032-491F-9C17-C6EE3FE4FE1E}" type="pres">
      <dgm:prSet presAssocID="{2BA0113A-C244-489B-BB8A-F7D35E13C098}" presName="composite" presStyleCnt="0"/>
      <dgm:spPr/>
    </dgm:pt>
    <dgm:pt modelId="{75C31CF8-0B3B-4CDD-ABC3-406C93616AE4}" type="pres">
      <dgm:prSet presAssocID="{2BA0113A-C244-489B-BB8A-F7D35E13C098}" presName="parentText" presStyleLbl="alignNode1" presStyleIdx="3" presStyleCnt="4">
        <dgm:presLayoutVars>
          <dgm:chMax val="1"/>
          <dgm:bulletEnabled val="1"/>
        </dgm:presLayoutVars>
      </dgm:prSet>
      <dgm:spPr/>
    </dgm:pt>
    <dgm:pt modelId="{04D1FE55-D463-44BF-B030-AF645182DE3C}" type="pres">
      <dgm:prSet presAssocID="{2BA0113A-C244-489B-BB8A-F7D35E13C098}" presName="descendantText" presStyleLbl="alignAcc1" presStyleIdx="3" presStyleCnt="4" custLinFactNeighborY="-3119">
        <dgm:presLayoutVars>
          <dgm:bulletEnabled val="1"/>
        </dgm:presLayoutVars>
      </dgm:prSet>
      <dgm:spPr/>
    </dgm:pt>
  </dgm:ptLst>
  <dgm:cxnLst>
    <dgm:cxn modelId="{8777A422-0FAD-450A-89DA-CB91CFDBB05D}" type="presOf" srcId="{2BA0113A-C244-489B-BB8A-F7D35E13C098}" destId="{75C31CF8-0B3B-4CDD-ABC3-406C93616AE4}" srcOrd="0" destOrd="0" presId="urn:microsoft.com/office/officeart/2005/8/layout/chevron2"/>
    <dgm:cxn modelId="{5CC93D24-5891-455B-AC51-E6D3B0E93A44}" type="presOf" srcId="{C0AF69AF-9F97-4599-B103-658FFB69748C}" destId="{3541B428-3E94-43B6-A5B3-F48CCDB980B2}" srcOrd="0" destOrd="0" presId="urn:microsoft.com/office/officeart/2005/8/layout/chevron2"/>
    <dgm:cxn modelId="{D66F614D-D078-4066-BAE2-75E843BBD991}" type="presOf" srcId="{ABEB3531-0C56-40CC-B023-20BDC660A693}" destId="{B6D3C328-1ADB-4EF7-B747-5F57FE340AA2}" srcOrd="0" destOrd="0" presId="urn:microsoft.com/office/officeart/2005/8/layout/chevron2"/>
    <dgm:cxn modelId="{79829373-2DA7-49F0-B729-0D3DBF37DD87}" srcId="{4EA4139E-8EB7-4347-A156-0FEBEA6E66F8}" destId="{2BE5D2B3-4741-4C4F-9354-FE471D399962}" srcOrd="0" destOrd="0" parTransId="{22523D3A-9B63-4317-B9BC-8F8538CDBAFF}" sibTransId="{C284DEBB-8E46-448B-A1DE-B314752367E7}"/>
    <dgm:cxn modelId="{693FF57F-0F63-4B75-9AC6-CBAEB6C9228B}" srcId="{1F5D5494-05D6-4FD5-BEA1-919AF6D395E8}" destId="{4EA4139E-8EB7-4347-A156-0FEBEA6E66F8}" srcOrd="1" destOrd="0" parTransId="{ABE17C12-3000-4AEE-9E37-820DC1276692}" sibTransId="{653AA48B-92EA-4267-B393-D5745CCF1A63}"/>
    <dgm:cxn modelId="{97E03292-103C-45F1-825D-311358345261}" srcId="{1F5D5494-05D6-4FD5-BEA1-919AF6D395E8}" destId="{D7F3F881-6EA5-405A-996D-AFB70EC5C44C}" srcOrd="2" destOrd="0" parTransId="{FF6CF7C5-5D7B-42FB-8575-C9EEF586345B}" sibTransId="{3AE2602C-2DAF-49B3-8BA6-D3C32A67B189}"/>
    <dgm:cxn modelId="{49039994-5887-4C60-B1F4-B7FA46D34F8C}" type="presOf" srcId="{2BE5D2B3-4741-4C4F-9354-FE471D399962}" destId="{3ADD9E56-25F4-40E0-B745-1327B0C7EE62}" srcOrd="0" destOrd="0" presId="urn:microsoft.com/office/officeart/2005/8/layout/chevron2"/>
    <dgm:cxn modelId="{CCE2F8A6-F3A7-4D43-A6A6-47C786BBA649}" type="presOf" srcId="{DA7A4DE8-6C6D-4EA7-A24F-D2617619EA6B}" destId="{04D1FE55-D463-44BF-B030-AF645182DE3C}" srcOrd="0" destOrd="0" presId="urn:microsoft.com/office/officeart/2005/8/layout/chevron2"/>
    <dgm:cxn modelId="{9E2536AD-7E59-49DB-935D-52FD9151BB3B}" srcId="{1F5D5494-05D6-4FD5-BEA1-919AF6D395E8}" destId="{C0AF69AF-9F97-4599-B103-658FFB69748C}" srcOrd="0" destOrd="0" parTransId="{EE5FE0C4-9E73-415C-BF14-13E34926DDFF}" sibTransId="{63E62E60-0D15-4822-AAD7-956F037A082A}"/>
    <dgm:cxn modelId="{F7E718C6-3444-424B-B454-006D4DD054FB}" srcId="{2BA0113A-C244-489B-BB8A-F7D35E13C098}" destId="{DA7A4DE8-6C6D-4EA7-A24F-D2617619EA6B}" srcOrd="0" destOrd="0" parTransId="{AC337DBE-A75F-4365-A31C-9780C8AD951B}" sibTransId="{89E68357-9296-4DD8-9F76-B158B0B0AB50}"/>
    <dgm:cxn modelId="{D63BACCB-9A83-40C1-B5A4-03C35E809C53}" type="presOf" srcId="{4EA4139E-8EB7-4347-A156-0FEBEA6E66F8}" destId="{766544C8-4121-4CA9-966F-0D4D04AB6472}" srcOrd="0" destOrd="0" presId="urn:microsoft.com/office/officeart/2005/8/layout/chevron2"/>
    <dgm:cxn modelId="{204753CC-1222-46A8-91C0-429487849736}" type="presOf" srcId="{262801EE-0433-4DDC-9A90-4BD9CCE6E8F5}" destId="{52ABC9A9-6E17-4488-A594-1B18CEF1E63B}" srcOrd="0" destOrd="0" presId="urn:microsoft.com/office/officeart/2005/8/layout/chevron2"/>
    <dgm:cxn modelId="{422F2CD4-F0B9-4183-A2A8-959D689D8168}" srcId="{D7F3F881-6EA5-405A-996D-AFB70EC5C44C}" destId="{262801EE-0433-4DDC-9A90-4BD9CCE6E8F5}" srcOrd="0" destOrd="0" parTransId="{880B9D36-C047-49EA-A708-127FA8E2CC80}" sibTransId="{0853DF07-D3E5-4AD9-8D0E-9A9EC07A0720}"/>
    <dgm:cxn modelId="{902028D7-F282-4A0F-B45A-C68BC5B214B3}" type="presOf" srcId="{1F5D5494-05D6-4FD5-BEA1-919AF6D395E8}" destId="{F91B232F-F09B-43C3-8D1D-30A58A427B77}" srcOrd="0" destOrd="0" presId="urn:microsoft.com/office/officeart/2005/8/layout/chevron2"/>
    <dgm:cxn modelId="{DE64A8DC-6269-406E-91CB-4F17C65053B7}" srcId="{C0AF69AF-9F97-4599-B103-658FFB69748C}" destId="{ABEB3531-0C56-40CC-B023-20BDC660A693}" srcOrd="0" destOrd="0" parTransId="{E59E0D95-EE43-4B81-BE6D-766FB93DEA64}" sibTransId="{6F2E36CB-BC64-43BB-A782-C5EE3D8885B7}"/>
    <dgm:cxn modelId="{67FF06EF-D72D-452E-9219-555B2C5833B6}" type="presOf" srcId="{D7F3F881-6EA5-405A-996D-AFB70EC5C44C}" destId="{BE64A8D9-0897-44C8-9652-E783817D0EA8}" srcOrd="0" destOrd="0" presId="urn:microsoft.com/office/officeart/2005/8/layout/chevron2"/>
    <dgm:cxn modelId="{476CB2F2-5334-46C0-AB53-2DE7FD1A0F42}" srcId="{1F5D5494-05D6-4FD5-BEA1-919AF6D395E8}" destId="{2BA0113A-C244-489B-BB8A-F7D35E13C098}" srcOrd="3" destOrd="0" parTransId="{14360380-6A52-410F-AA9F-56B58FCB7111}" sibTransId="{12DC4EFF-A4B9-42E1-97CE-B88E38F395A7}"/>
    <dgm:cxn modelId="{314A0041-9734-436F-A39F-A46E05E5C30B}" type="presParOf" srcId="{F91B232F-F09B-43C3-8D1D-30A58A427B77}" destId="{B41D21E0-C743-48E1-8F30-AC4A78480D60}" srcOrd="0" destOrd="0" presId="urn:microsoft.com/office/officeart/2005/8/layout/chevron2"/>
    <dgm:cxn modelId="{E51F18FA-7D4B-4175-9C21-A025C71DA43B}" type="presParOf" srcId="{B41D21E0-C743-48E1-8F30-AC4A78480D60}" destId="{3541B428-3E94-43B6-A5B3-F48CCDB980B2}" srcOrd="0" destOrd="0" presId="urn:microsoft.com/office/officeart/2005/8/layout/chevron2"/>
    <dgm:cxn modelId="{5AA1BEC5-C26C-447C-9C0A-406875B86D50}" type="presParOf" srcId="{B41D21E0-C743-48E1-8F30-AC4A78480D60}" destId="{B6D3C328-1ADB-4EF7-B747-5F57FE340AA2}" srcOrd="1" destOrd="0" presId="urn:microsoft.com/office/officeart/2005/8/layout/chevron2"/>
    <dgm:cxn modelId="{D9E22A0A-8CA5-414A-9EFA-6B27E79B7AE9}" type="presParOf" srcId="{F91B232F-F09B-43C3-8D1D-30A58A427B77}" destId="{761CADCB-FBA9-4DC6-9805-7C9FA5933E4B}" srcOrd="1" destOrd="0" presId="urn:microsoft.com/office/officeart/2005/8/layout/chevron2"/>
    <dgm:cxn modelId="{06DA632C-62B1-43DE-8B0F-7475F31948FD}" type="presParOf" srcId="{F91B232F-F09B-43C3-8D1D-30A58A427B77}" destId="{477ED647-CB30-49A4-80FD-C15542388C8B}" srcOrd="2" destOrd="0" presId="urn:microsoft.com/office/officeart/2005/8/layout/chevron2"/>
    <dgm:cxn modelId="{519DDFBC-871A-44EC-AB10-49C4B1CC887F}" type="presParOf" srcId="{477ED647-CB30-49A4-80FD-C15542388C8B}" destId="{766544C8-4121-4CA9-966F-0D4D04AB6472}" srcOrd="0" destOrd="0" presId="urn:microsoft.com/office/officeart/2005/8/layout/chevron2"/>
    <dgm:cxn modelId="{4B9637E9-3C4E-41D7-B255-94805DD43C3E}" type="presParOf" srcId="{477ED647-CB30-49A4-80FD-C15542388C8B}" destId="{3ADD9E56-25F4-40E0-B745-1327B0C7EE62}" srcOrd="1" destOrd="0" presId="urn:microsoft.com/office/officeart/2005/8/layout/chevron2"/>
    <dgm:cxn modelId="{E4C16D7B-140B-4D5F-A728-199F769DDAF8}" type="presParOf" srcId="{F91B232F-F09B-43C3-8D1D-30A58A427B77}" destId="{0641F19A-75A6-4B4C-9B36-81FCE04B33EA}" srcOrd="3" destOrd="0" presId="urn:microsoft.com/office/officeart/2005/8/layout/chevron2"/>
    <dgm:cxn modelId="{2FF059AC-09C8-44F0-8805-664FF210AD19}" type="presParOf" srcId="{F91B232F-F09B-43C3-8D1D-30A58A427B77}" destId="{C1C6AD92-643F-42A5-88E8-0C04C7591588}" srcOrd="4" destOrd="0" presId="urn:microsoft.com/office/officeart/2005/8/layout/chevron2"/>
    <dgm:cxn modelId="{C5CB9D12-A113-4BCF-8471-229038998FCD}" type="presParOf" srcId="{C1C6AD92-643F-42A5-88E8-0C04C7591588}" destId="{BE64A8D9-0897-44C8-9652-E783817D0EA8}" srcOrd="0" destOrd="0" presId="urn:microsoft.com/office/officeart/2005/8/layout/chevron2"/>
    <dgm:cxn modelId="{FACC16AF-965F-48D9-BDA1-FA694C5F2C3D}" type="presParOf" srcId="{C1C6AD92-643F-42A5-88E8-0C04C7591588}" destId="{52ABC9A9-6E17-4488-A594-1B18CEF1E63B}" srcOrd="1" destOrd="0" presId="urn:microsoft.com/office/officeart/2005/8/layout/chevron2"/>
    <dgm:cxn modelId="{F164667E-85CB-4FB6-8509-9336239248C6}" type="presParOf" srcId="{F91B232F-F09B-43C3-8D1D-30A58A427B77}" destId="{B0CAB4EC-BD87-48A0-90F2-80579133C0B7}" srcOrd="5" destOrd="0" presId="urn:microsoft.com/office/officeart/2005/8/layout/chevron2"/>
    <dgm:cxn modelId="{3A341361-DF4D-4E19-96CA-A3D8CBFF5831}" type="presParOf" srcId="{F91B232F-F09B-43C3-8D1D-30A58A427B77}" destId="{1DC3CDF5-F032-491F-9C17-C6EE3FE4FE1E}" srcOrd="6" destOrd="0" presId="urn:microsoft.com/office/officeart/2005/8/layout/chevron2"/>
    <dgm:cxn modelId="{14D47A0E-9B51-4C85-A713-B0C36966BEB4}" type="presParOf" srcId="{1DC3CDF5-F032-491F-9C17-C6EE3FE4FE1E}" destId="{75C31CF8-0B3B-4CDD-ABC3-406C93616AE4}" srcOrd="0" destOrd="0" presId="urn:microsoft.com/office/officeart/2005/8/layout/chevron2"/>
    <dgm:cxn modelId="{CFF4C5DF-A649-4694-9697-FE1D085E91B8}" type="presParOf" srcId="{1DC3CDF5-F032-491F-9C17-C6EE3FE4FE1E}" destId="{04D1FE55-D463-44BF-B030-AF645182DE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B428-3E94-43B6-A5B3-F48CCDB980B2}">
      <dsp:nvSpPr>
        <dsp:cNvPr id="0" name=""/>
        <dsp:cNvSpPr/>
      </dsp:nvSpPr>
      <dsp:spPr>
        <a:xfrm rot="5400000">
          <a:off x="-194641" y="195758"/>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1" y="455281"/>
        <a:ext cx="908327" cy="389283"/>
      </dsp:txXfrm>
    </dsp:sp>
    <dsp:sp modelId="{B6D3C328-1ADB-4EF7-B747-5F57FE340AA2}">
      <dsp:nvSpPr>
        <dsp:cNvPr id="0" name=""/>
        <dsp:cNvSpPr/>
      </dsp:nvSpPr>
      <dsp:spPr>
        <a:xfrm rot="5400000">
          <a:off x="5480740" y="-4566316"/>
          <a:ext cx="843446" cy="997608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Arial"/>
              <a:cs typeface="Arial"/>
            </a:rPr>
            <a:t>Valori</a:t>
          </a:r>
          <a:r>
            <a:rPr lang="en-US" sz="2800" kern="1200" dirty="0">
              <a:latin typeface="Arial"/>
              <a:cs typeface="Arial"/>
            </a:rPr>
            <a:t> </a:t>
          </a:r>
          <a:r>
            <a:rPr lang="en-US" sz="2800" kern="1200" dirty="0" err="1">
              <a:latin typeface="Arial"/>
              <a:cs typeface="Arial"/>
            </a:rPr>
            <a:t>centrali</a:t>
          </a:r>
          <a:endParaRPr lang="en-US" sz="2800" kern="1200" dirty="0">
            <a:latin typeface="Arial"/>
            <a:cs typeface="Arial"/>
          </a:endParaRPr>
        </a:p>
      </dsp:txBody>
      <dsp:txXfrm rot="-5400000">
        <a:off x="914420" y="41178"/>
        <a:ext cx="9934913" cy="761098"/>
      </dsp:txXfrm>
    </dsp:sp>
    <dsp:sp modelId="{766544C8-4121-4CA9-966F-0D4D04AB6472}">
      <dsp:nvSpPr>
        <dsp:cNvPr id="0" name=""/>
        <dsp:cNvSpPr/>
      </dsp:nvSpPr>
      <dsp:spPr>
        <a:xfrm rot="5400000">
          <a:off x="-194641" y="1347155"/>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p>
      </dsp:txBody>
      <dsp:txXfrm rot="-5400000">
        <a:off x="1" y="1606678"/>
        <a:ext cx="908327" cy="389283"/>
      </dsp:txXfrm>
    </dsp:sp>
    <dsp:sp modelId="{3ADD9E56-25F4-40E0-B745-1327B0C7EE62}">
      <dsp:nvSpPr>
        <dsp:cNvPr id="0" name=""/>
        <dsp:cNvSpPr/>
      </dsp:nvSpPr>
      <dsp:spPr>
        <a:xfrm rot="5400000">
          <a:off x="5480740" y="-3413806"/>
          <a:ext cx="843446" cy="997608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Missione</a:t>
          </a:r>
          <a:r>
            <a:rPr lang="en-NZ" sz="2800" kern="1200" dirty="0">
              <a:latin typeface="Arial" panose="020B0604020202020204" pitchFamily="34" charset="0"/>
              <a:cs typeface="Arial" panose="020B0604020202020204" pitchFamily="34" charset="0"/>
            </a:rPr>
            <a:t> e </a:t>
          </a:r>
          <a:r>
            <a:rPr lang="en-NZ" sz="2800" kern="1200" dirty="0" err="1">
              <a:latin typeface="Arial" panose="020B0604020202020204" pitchFamily="34" charset="0"/>
              <a:cs typeface="Arial" panose="020B0604020202020204" pitchFamily="34" charset="0"/>
            </a:rPr>
            <a:t>visione</a:t>
          </a:r>
          <a:endParaRPr lang="en-NZ" sz="2800" kern="1200" dirty="0">
            <a:latin typeface="Arial" panose="020B0604020202020204" pitchFamily="34" charset="0"/>
            <a:cs typeface="Arial" panose="020B0604020202020204" pitchFamily="34" charset="0"/>
          </a:endParaRPr>
        </a:p>
      </dsp:txBody>
      <dsp:txXfrm rot="-5400000">
        <a:off x="914420" y="1193688"/>
        <a:ext cx="9934913" cy="761098"/>
      </dsp:txXfrm>
    </dsp:sp>
    <dsp:sp modelId="{BE64A8D9-0897-44C8-9652-E783817D0EA8}">
      <dsp:nvSpPr>
        <dsp:cNvPr id="0" name=""/>
        <dsp:cNvSpPr/>
      </dsp:nvSpPr>
      <dsp:spPr>
        <a:xfrm rot="5400000">
          <a:off x="-194641" y="2498552"/>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p>
      </dsp:txBody>
      <dsp:txXfrm rot="-5400000">
        <a:off x="1" y="2758075"/>
        <a:ext cx="908327" cy="389283"/>
      </dsp:txXfrm>
    </dsp:sp>
    <dsp:sp modelId="{52ABC9A9-6E17-4488-A594-1B18CEF1E63B}">
      <dsp:nvSpPr>
        <dsp:cNvPr id="0" name=""/>
        <dsp:cNvSpPr/>
      </dsp:nvSpPr>
      <dsp:spPr>
        <a:xfrm rot="5400000">
          <a:off x="5480740" y="-2268502"/>
          <a:ext cx="843446" cy="99882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Obiettivi</a:t>
          </a:r>
          <a:r>
            <a:rPr lang="en-NZ" sz="2800" kern="1200" dirty="0">
              <a:latin typeface="Arial" panose="020B0604020202020204" pitchFamily="34" charset="0"/>
              <a:cs typeface="Arial" panose="020B0604020202020204" pitchFamily="34" charset="0"/>
            </a:rPr>
            <a:t> e </a:t>
          </a:r>
          <a:r>
            <a:rPr lang="en-NZ" sz="2800" kern="1200" dirty="0" err="1">
              <a:latin typeface="Arial" panose="020B0604020202020204" pitchFamily="34" charset="0"/>
              <a:cs typeface="Arial" panose="020B0604020202020204" pitchFamily="34" charset="0"/>
            </a:rPr>
            <a:t>convinzione</a:t>
          </a:r>
          <a:endParaRPr lang="en-NZ" sz="2800" kern="1200" dirty="0">
            <a:latin typeface="Arial" panose="020B0604020202020204" pitchFamily="34" charset="0"/>
            <a:cs typeface="Arial" panose="020B0604020202020204" pitchFamily="34" charset="0"/>
          </a:endParaRPr>
        </a:p>
      </dsp:txBody>
      <dsp:txXfrm rot="-5400000">
        <a:off x="908327" y="2345085"/>
        <a:ext cx="9947098" cy="761098"/>
      </dsp:txXfrm>
    </dsp:sp>
    <dsp:sp modelId="{75C31CF8-0B3B-4CDD-ABC3-406C93616AE4}">
      <dsp:nvSpPr>
        <dsp:cNvPr id="0" name=""/>
        <dsp:cNvSpPr/>
      </dsp:nvSpPr>
      <dsp:spPr>
        <a:xfrm rot="5400000">
          <a:off x="-194641" y="3649949"/>
          <a:ext cx="1297610" cy="9083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latin typeface="Arial" panose="020B0604020202020204" pitchFamily="34" charset="0"/>
            <a:cs typeface="Arial" panose="020B0604020202020204" pitchFamily="34" charset="0"/>
          </a:endParaRPr>
        </a:p>
      </dsp:txBody>
      <dsp:txXfrm rot="-5400000">
        <a:off x="1" y="3909472"/>
        <a:ext cx="908327" cy="389283"/>
      </dsp:txXfrm>
    </dsp:sp>
    <dsp:sp modelId="{04D1FE55-D463-44BF-B030-AF645182DE3C}">
      <dsp:nvSpPr>
        <dsp:cNvPr id="0" name=""/>
        <dsp:cNvSpPr/>
      </dsp:nvSpPr>
      <dsp:spPr>
        <a:xfrm rot="5400000">
          <a:off x="5480740" y="-1143412"/>
          <a:ext cx="843446" cy="998827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Origine</a:t>
          </a:r>
          <a:r>
            <a:rPr lang="en-NZ" sz="2800" kern="1200" dirty="0">
              <a:latin typeface="Arial" panose="020B0604020202020204" pitchFamily="34" charset="0"/>
              <a:cs typeface="Arial" panose="020B0604020202020204" pitchFamily="34" charset="0"/>
            </a:rPr>
            <a:t> e </a:t>
          </a:r>
          <a:r>
            <a:rPr lang="en-NZ" sz="2800" kern="1200" dirty="0" err="1">
              <a:latin typeface="Arial" panose="020B0604020202020204" pitchFamily="34" charset="0"/>
              <a:cs typeface="Arial" panose="020B0604020202020204" pitchFamily="34" charset="0"/>
            </a:rPr>
            <a:t>scopo</a:t>
          </a:r>
          <a:endParaRPr lang="en-NZ" sz="2800" kern="1200" dirty="0">
            <a:latin typeface="Arial" panose="020B0604020202020204" pitchFamily="34" charset="0"/>
            <a:cs typeface="Arial" panose="020B0604020202020204" pitchFamily="34" charset="0"/>
          </a:endParaRPr>
        </a:p>
      </dsp:txBody>
      <dsp:txXfrm rot="-5400000">
        <a:off x="908327" y="3470175"/>
        <a:ext cx="9947098" cy="761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1B428-3E94-43B6-A5B3-F48CCDB980B2}">
      <dsp:nvSpPr>
        <dsp:cNvPr id="0" name=""/>
        <dsp:cNvSpPr/>
      </dsp:nvSpPr>
      <dsp:spPr>
        <a:xfrm rot="5400000">
          <a:off x="-194451" y="197889"/>
          <a:ext cx="1296342" cy="90744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NZ" sz="2500" kern="1200" dirty="0"/>
        </a:p>
      </dsp:txBody>
      <dsp:txXfrm rot="-5400000">
        <a:off x="0" y="457158"/>
        <a:ext cx="907440" cy="388902"/>
      </dsp:txXfrm>
    </dsp:sp>
    <dsp:sp modelId="{B6D3C328-1ADB-4EF7-B747-5F57FE340AA2}">
      <dsp:nvSpPr>
        <dsp:cNvPr id="0" name=""/>
        <dsp:cNvSpPr/>
      </dsp:nvSpPr>
      <dsp:spPr>
        <a:xfrm rot="5400000">
          <a:off x="5480708" y="-4570951"/>
          <a:ext cx="842622" cy="998915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 Leadership e </a:t>
          </a:r>
          <a:r>
            <a:rPr lang="en-US" sz="2800" kern="1200" dirty="0" err="1">
              <a:latin typeface="Arial" panose="020B0604020202020204" pitchFamily="34" charset="0"/>
              <a:cs typeface="Arial" panose="020B0604020202020204" pitchFamily="34" charset="0"/>
            </a:rPr>
            <a:t>struttura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internazionale</a:t>
          </a:r>
          <a:endParaRPr lang="en-US" sz="2800" kern="1200" dirty="0">
            <a:latin typeface="Arial" panose="020B0604020202020204" pitchFamily="34" charset="0"/>
            <a:cs typeface="Arial" panose="020B0604020202020204" pitchFamily="34" charset="0"/>
          </a:endParaRPr>
        </a:p>
      </dsp:txBody>
      <dsp:txXfrm rot="-5400000">
        <a:off x="907440" y="43450"/>
        <a:ext cx="9948026" cy="760356"/>
      </dsp:txXfrm>
    </dsp:sp>
    <dsp:sp modelId="{766544C8-4121-4CA9-966F-0D4D04AB6472}">
      <dsp:nvSpPr>
        <dsp:cNvPr id="0" name=""/>
        <dsp:cNvSpPr/>
      </dsp:nvSpPr>
      <dsp:spPr>
        <a:xfrm rot="5400000">
          <a:off x="-194451" y="1348161"/>
          <a:ext cx="1296342" cy="90744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p>
      </dsp:txBody>
      <dsp:txXfrm rot="-5400000">
        <a:off x="0" y="1607430"/>
        <a:ext cx="907440" cy="388902"/>
      </dsp:txXfrm>
    </dsp:sp>
    <dsp:sp modelId="{3ADD9E56-25F4-40E0-B745-1327B0C7EE62}">
      <dsp:nvSpPr>
        <dsp:cNvPr id="0" name=""/>
        <dsp:cNvSpPr/>
      </dsp:nvSpPr>
      <dsp:spPr>
        <a:xfrm rot="5400000">
          <a:off x="5480708" y="-3366195"/>
          <a:ext cx="842622" cy="998915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de-CH" sz="2800" kern="1200" dirty="0" err="1">
              <a:latin typeface="Arial" panose="020B0604020202020204" pitchFamily="34" charset="0"/>
              <a:cs typeface="Arial" panose="020B0604020202020204" pitchFamily="34" charset="0"/>
            </a:rPr>
            <a:t>Documenti</a:t>
          </a:r>
          <a:r>
            <a:rPr lang="de-CH" sz="2800" kern="1200" dirty="0">
              <a:latin typeface="Arial" panose="020B0604020202020204" pitchFamily="34" charset="0"/>
              <a:cs typeface="Arial" panose="020B0604020202020204" pitchFamily="34" charset="0"/>
            </a:rPr>
            <a:t> </a:t>
          </a:r>
          <a:r>
            <a:rPr lang="de-CH" sz="2800" kern="1200" dirty="0" err="1">
              <a:latin typeface="Arial" panose="020B0604020202020204" pitchFamily="34" charset="0"/>
              <a:cs typeface="Arial" panose="020B0604020202020204" pitchFamily="34" charset="0"/>
            </a:rPr>
            <a:t>statutari</a:t>
          </a:r>
          <a:endParaRPr lang="de-CH" sz="2800" kern="1200" dirty="0">
            <a:latin typeface="Arial" panose="020B0604020202020204" pitchFamily="34" charset="0"/>
            <a:cs typeface="Arial" panose="020B0604020202020204" pitchFamily="34" charset="0"/>
          </a:endParaRPr>
        </a:p>
      </dsp:txBody>
      <dsp:txXfrm rot="-5400000">
        <a:off x="907440" y="1248206"/>
        <a:ext cx="9948026" cy="760356"/>
      </dsp:txXfrm>
    </dsp:sp>
    <dsp:sp modelId="{BE64A8D9-0897-44C8-9652-E783817D0EA8}">
      <dsp:nvSpPr>
        <dsp:cNvPr id="0" name=""/>
        <dsp:cNvSpPr/>
      </dsp:nvSpPr>
      <dsp:spPr>
        <a:xfrm rot="5400000">
          <a:off x="-194451" y="2498433"/>
          <a:ext cx="1296342" cy="90744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NZ" sz="2800" kern="1200" dirty="0"/>
            <a:t>D</a:t>
          </a:r>
        </a:p>
      </dsp:txBody>
      <dsp:txXfrm rot="-5400000">
        <a:off x="0" y="2757702"/>
        <a:ext cx="907440" cy="388902"/>
      </dsp:txXfrm>
    </dsp:sp>
    <dsp:sp modelId="{52ABC9A9-6E17-4488-A594-1B18CEF1E63B}">
      <dsp:nvSpPr>
        <dsp:cNvPr id="0" name=""/>
        <dsp:cNvSpPr/>
      </dsp:nvSpPr>
      <dsp:spPr>
        <a:xfrm rot="5400000">
          <a:off x="5480487" y="-2269064"/>
          <a:ext cx="843065" cy="998915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Processo</a:t>
          </a:r>
          <a:r>
            <a:rPr lang="en-NZ" sz="2800" kern="1200" dirty="0">
              <a:latin typeface="Arial" panose="020B0604020202020204" pitchFamily="34" charset="0"/>
              <a:cs typeface="Arial" panose="020B0604020202020204" pitchFamily="34" charset="0"/>
            </a:rPr>
            <a:t> </a:t>
          </a:r>
          <a:r>
            <a:rPr lang="en-NZ" sz="2800" kern="1200" dirty="0" err="1">
              <a:latin typeface="Arial" panose="020B0604020202020204" pitchFamily="34" charset="0"/>
              <a:cs typeface="Arial" panose="020B0604020202020204" pitchFamily="34" charset="0"/>
            </a:rPr>
            <a:t>decisionale</a:t>
          </a:r>
          <a:r>
            <a:rPr lang="en-NZ" sz="2800" kern="1200" dirty="0">
              <a:latin typeface="Arial" panose="020B0604020202020204" pitchFamily="34" charset="0"/>
              <a:cs typeface="Arial" panose="020B0604020202020204" pitchFamily="34" charset="0"/>
            </a:rPr>
            <a:t> </a:t>
          </a:r>
        </a:p>
      </dsp:txBody>
      <dsp:txXfrm rot="-5400000">
        <a:off x="907441" y="2345137"/>
        <a:ext cx="9948004" cy="760755"/>
      </dsp:txXfrm>
    </dsp:sp>
    <dsp:sp modelId="{75C31CF8-0B3B-4CDD-ABC3-406C93616AE4}">
      <dsp:nvSpPr>
        <dsp:cNvPr id="0" name=""/>
        <dsp:cNvSpPr/>
      </dsp:nvSpPr>
      <dsp:spPr>
        <a:xfrm rot="5400000">
          <a:off x="-194451" y="3648705"/>
          <a:ext cx="1296342" cy="90744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NZ" sz="2800" kern="1200" dirty="0">
            <a:latin typeface="Arial" panose="020B0604020202020204" pitchFamily="34" charset="0"/>
            <a:cs typeface="Arial" panose="020B0604020202020204" pitchFamily="34" charset="0"/>
          </a:endParaRPr>
        </a:p>
      </dsp:txBody>
      <dsp:txXfrm rot="-5400000">
        <a:off x="0" y="3907974"/>
        <a:ext cx="907440" cy="388902"/>
      </dsp:txXfrm>
    </dsp:sp>
    <dsp:sp modelId="{04D1FE55-D463-44BF-B030-AF645182DE3C}">
      <dsp:nvSpPr>
        <dsp:cNvPr id="0" name=""/>
        <dsp:cNvSpPr/>
      </dsp:nvSpPr>
      <dsp:spPr>
        <a:xfrm rot="5400000">
          <a:off x="5480708" y="-1145295"/>
          <a:ext cx="842622" cy="998915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NZ" sz="2800" kern="1200" dirty="0" err="1">
              <a:latin typeface="Arial" panose="020B0604020202020204" pitchFamily="34" charset="0"/>
              <a:cs typeface="Arial" panose="020B0604020202020204" pitchFamily="34" charset="0"/>
            </a:rPr>
            <a:t>Obiettivi</a:t>
          </a:r>
          <a:r>
            <a:rPr lang="en-NZ" sz="2800" kern="1200" dirty="0">
              <a:latin typeface="Arial" panose="020B0604020202020204" pitchFamily="34" charset="0"/>
              <a:cs typeface="Arial" panose="020B0604020202020204" pitchFamily="34" charset="0"/>
            </a:rPr>
            <a:t> </a:t>
          </a:r>
          <a:r>
            <a:rPr lang="en-NZ" sz="2800" kern="1200" dirty="0" err="1">
              <a:latin typeface="Arial" panose="020B0604020202020204" pitchFamily="34" charset="0"/>
              <a:cs typeface="Arial" panose="020B0604020202020204" pitchFamily="34" charset="0"/>
            </a:rPr>
            <a:t>biennali</a:t>
          </a:r>
          <a:r>
            <a:rPr lang="en-NZ" sz="2800" kern="1200" dirty="0">
              <a:latin typeface="Arial" panose="020B0604020202020204" pitchFamily="34" charset="0"/>
              <a:cs typeface="Arial" panose="020B0604020202020204" pitchFamily="34" charset="0"/>
            </a:rPr>
            <a:t> e </a:t>
          </a:r>
          <a:r>
            <a:rPr lang="en-NZ" sz="2800" kern="1200" dirty="0" err="1">
              <a:latin typeface="Arial" panose="020B0604020202020204" pitchFamily="34" charset="0"/>
              <a:cs typeface="Arial" panose="020B0604020202020204" pitchFamily="34" charset="0"/>
            </a:rPr>
            <a:t>aree</a:t>
          </a:r>
          <a:r>
            <a:rPr lang="en-NZ" sz="2800" kern="1200" dirty="0">
              <a:latin typeface="Arial" panose="020B0604020202020204" pitchFamily="34" charset="0"/>
              <a:cs typeface="Arial" panose="020B0604020202020204" pitchFamily="34" charset="0"/>
            </a:rPr>
            <a:t> di interesse</a:t>
          </a:r>
        </a:p>
      </dsp:txBody>
      <dsp:txXfrm rot="-5400000">
        <a:off x="907440" y="3469106"/>
        <a:ext cx="9948026" cy="7603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46942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3093" y="2"/>
            <a:ext cx="3077739" cy="469423"/>
          </a:xfrm>
          <a:prstGeom prst="rect">
            <a:avLst/>
          </a:prstGeom>
        </p:spPr>
        <p:txBody>
          <a:bodyPr vert="horz" lIns="91440" tIns="45720" rIns="91440" bIns="45720" rtlCol="0"/>
          <a:lstStyle>
            <a:lvl1pPr algn="r">
              <a:defRPr sz="1200"/>
            </a:lvl1pPr>
          </a:lstStyle>
          <a:p>
            <a:fld id="{E22BF912-1181-471D-AD99-28776076078B}" type="datetimeFigureOut">
              <a:rPr lang="en-US" smtClean="0"/>
              <a:pPr/>
              <a:t>11/12/21</a:t>
            </a:fld>
            <a:endParaRPr lang="en-US" dirty="0"/>
          </a:p>
        </p:txBody>
      </p:sp>
      <p:sp>
        <p:nvSpPr>
          <p:cNvPr id="4" name="Footer Placeholder 3"/>
          <p:cNvSpPr>
            <a:spLocks noGrp="1"/>
          </p:cNvSpPr>
          <p:nvPr>
            <p:ph type="ftr" sz="quarter" idx="2"/>
          </p:nvPr>
        </p:nvSpPr>
        <p:spPr>
          <a:xfrm>
            <a:off x="1" y="8917424"/>
            <a:ext cx="3077739" cy="46942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39" cy="469423"/>
          </a:xfrm>
          <a:prstGeom prst="rect">
            <a:avLst/>
          </a:prstGeom>
        </p:spPr>
        <p:txBody>
          <a:bodyPr vert="horz" lIns="91440" tIns="45720" rIns="91440" bIns="45720" rtlCol="0" anchor="b"/>
          <a:lstStyle>
            <a:lvl1pPr algn="r">
              <a:defRPr sz="1200"/>
            </a:lvl1pPr>
          </a:lstStyle>
          <a:p>
            <a:fld id="{6D763E06-CE24-4A04-A57F-6336ED2DDAFD}" type="slidenum">
              <a:rPr lang="en-US" smtClean="0"/>
              <a:pPr/>
              <a:t>‹Nr.›</a:t>
            </a:fld>
            <a:endParaRPr lang="en-US" dirty="0"/>
          </a:p>
        </p:txBody>
      </p:sp>
    </p:spTree>
    <p:extLst>
      <p:ext uri="{BB962C8B-B14F-4D97-AF65-F5344CB8AC3E}">
        <p14:creationId xmlns:p14="http://schemas.microsoft.com/office/powerpoint/2010/main" val="1995677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46942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3" y="2"/>
            <a:ext cx="3077739" cy="469423"/>
          </a:xfrm>
          <a:prstGeom prst="rect">
            <a:avLst/>
          </a:prstGeom>
        </p:spPr>
        <p:txBody>
          <a:bodyPr vert="horz" lIns="91440" tIns="45720" rIns="91440" bIns="45720" rtlCol="0"/>
          <a:lstStyle>
            <a:lvl1pPr algn="r">
              <a:defRPr sz="1200"/>
            </a:lvl1pPr>
          </a:lstStyle>
          <a:p>
            <a:fld id="{A7BBA0ED-9A1C-4916-853C-00C820CA5EC6}" type="datetimeFigureOut">
              <a:rPr lang="en-US" smtClean="0"/>
              <a:pPr/>
              <a:t>11/12/21</a:t>
            </a:fld>
            <a:endParaRPr lang="en-US" dirty="0"/>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9" y="4459526"/>
            <a:ext cx="5681980" cy="4224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6942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69423"/>
          </a:xfrm>
          <a:prstGeom prst="rect">
            <a:avLst/>
          </a:prstGeom>
        </p:spPr>
        <p:txBody>
          <a:bodyPr vert="horz" lIns="91440" tIns="45720" rIns="91440" bIns="45720" rtlCol="0" anchor="b"/>
          <a:lstStyle>
            <a:lvl1pPr algn="r">
              <a:defRPr sz="1200"/>
            </a:lvl1pPr>
          </a:lstStyle>
          <a:p>
            <a:fld id="{D37162EB-A350-4C13-96E8-9D42FF38AA9F}" type="slidenum">
              <a:rPr lang="en-US" smtClean="0"/>
              <a:pPr/>
              <a:t>‹Nr.›</a:t>
            </a:fld>
            <a:endParaRPr lang="en-US" dirty="0"/>
          </a:p>
        </p:txBody>
      </p:sp>
    </p:spTree>
    <p:extLst>
      <p:ext uri="{BB962C8B-B14F-4D97-AF65-F5344CB8AC3E}">
        <p14:creationId xmlns:p14="http://schemas.microsoft.com/office/powerpoint/2010/main" val="124337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Welcome to this introductory session on basic Zonta information that is valuable for all Zontians. It is  essential knowledge for Zontians to review and have readily available when they are serving in a leadership role.</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a:t>
            </a:fld>
            <a:endParaRPr lang="en-US" dirty="0"/>
          </a:p>
        </p:txBody>
      </p:sp>
    </p:spTree>
    <p:extLst>
      <p:ext uri="{BB962C8B-B14F-4D97-AF65-F5344CB8AC3E}">
        <p14:creationId xmlns:p14="http://schemas.microsoft.com/office/powerpoint/2010/main" val="28261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4807" y="4306417"/>
            <a:ext cx="5681980" cy="4224815"/>
          </a:xfrm>
        </p:spPr>
        <p:txBody>
          <a:bodyPr/>
          <a:lstStyle/>
          <a:p>
            <a:r>
              <a:rPr lang="en-US" dirty="0"/>
              <a:t>Our vision is what we work toward achieving—a world in which women’s rights are recognized as human rights and every woman is able to achieve her full potential.  In such a world, women have access to all resources and are represented in decision-making positions on an equal basis with men.  In such a world, no woman lives in fear of violence.  This is our vision.</a:t>
            </a:r>
          </a:p>
          <a:p>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10</a:t>
            </a:fld>
            <a:endParaRPr lang="en-US" dirty="0"/>
          </a:p>
        </p:txBody>
      </p:sp>
    </p:spTree>
    <p:extLst>
      <p:ext uri="{BB962C8B-B14F-4D97-AF65-F5344CB8AC3E}">
        <p14:creationId xmlns:p14="http://schemas.microsoft.com/office/powerpoint/2010/main" val="11966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Zonta was originally created to make a difference in women’s rights, business ethics and world peace. You can access the “Where It All Began” PowerPoint in the Centennial Anniversary Tools section of membership.zonta.org for more on Zonta’s beginning.</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11</a:t>
            </a:fld>
            <a:endParaRPr lang="en-US" dirty="0"/>
          </a:p>
        </p:txBody>
      </p:sp>
    </p:spTree>
    <p:extLst>
      <p:ext uri="{BB962C8B-B14F-4D97-AF65-F5344CB8AC3E}">
        <p14:creationId xmlns:p14="http://schemas.microsoft.com/office/powerpoint/2010/main" val="133867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just as when Zonta began, our members believe in Zonta’s mission, seek to influence our society, and are change agents for a better world for women.</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12</a:t>
            </a:fld>
            <a:endParaRPr lang="en-US" dirty="0"/>
          </a:p>
        </p:txBody>
      </p:sp>
    </p:spTree>
    <p:extLst>
      <p:ext uri="{BB962C8B-B14F-4D97-AF65-F5344CB8AC3E}">
        <p14:creationId xmlns:p14="http://schemas.microsoft.com/office/powerpoint/2010/main" val="286700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13</a:t>
            </a:fld>
            <a:endParaRPr lang="en-US" dirty="0"/>
          </a:p>
        </p:txBody>
      </p:sp>
    </p:spTree>
    <p:extLst>
      <p:ext uri="{BB962C8B-B14F-4D97-AF65-F5344CB8AC3E}">
        <p14:creationId xmlns:p14="http://schemas.microsoft.com/office/powerpoint/2010/main" val="385766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703263"/>
            <a:ext cx="6261100" cy="3521075"/>
          </a:xfrm>
        </p:spPr>
      </p:sp>
      <p:sp>
        <p:nvSpPr>
          <p:cNvPr id="3" name="Notes Placeholder 2"/>
          <p:cNvSpPr>
            <a:spLocks noGrp="1"/>
          </p:cNvSpPr>
          <p:nvPr>
            <p:ph type="body" idx="1"/>
          </p:nvPr>
        </p:nvSpPr>
        <p:spPr/>
        <p:txBody>
          <a:bodyPr/>
          <a:lstStyle/>
          <a:p>
            <a:r>
              <a:rPr lang="en-US" dirty="0"/>
              <a:t>Our International Bylaw identify our objects in Article II.</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14</a:t>
            </a:fld>
            <a:endParaRPr lang="en-US" dirty="0"/>
          </a:p>
        </p:txBody>
      </p:sp>
    </p:spTree>
    <p:extLst>
      <p:ext uri="{BB962C8B-B14F-4D97-AF65-F5344CB8AC3E}">
        <p14:creationId xmlns:p14="http://schemas.microsoft.com/office/powerpoint/2010/main" val="408511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7162EB-A350-4C13-96E8-9D42FF38AA9F}" type="slidenum">
              <a:rPr lang="en-US" smtClean="0"/>
              <a:pPr/>
              <a:t>15</a:t>
            </a:fld>
            <a:endParaRPr lang="en-US" dirty="0"/>
          </a:p>
        </p:txBody>
      </p:sp>
    </p:spTree>
    <p:extLst>
      <p:ext uri="{BB962C8B-B14F-4D97-AF65-F5344CB8AC3E}">
        <p14:creationId xmlns:p14="http://schemas.microsoft.com/office/powerpoint/2010/main" val="2874790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Zonta International’s programs, projects and actions </a:t>
            </a:r>
            <a:r>
              <a:rPr lang="en-US" dirty="0" err="1"/>
              <a:t>bild</a:t>
            </a:r>
            <a:r>
              <a:rPr lang="en-US" dirty="0"/>
              <a:t> a better world by</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16</a:t>
            </a:fld>
            <a:endParaRPr lang="en-US" dirty="0"/>
          </a:p>
        </p:txBody>
      </p:sp>
    </p:spTree>
    <p:extLst>
      <p:ext uri="{BB962C8B-B14F-4D97-AF65-F5344CB8AC3E}">
        <p14:creationId xmlns:p14="http://schemas.microsoft.com/office/powerpoint/2010/main" val="93494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theme states what it is that Zonta does.</a:t>
            </a:r>
          </a:p>
        </p:txBody>
      </p:sp>
      <p:sp>
        <p:nvSpPr>
          <p:cNvPr id="4" name="Slide Number Placeholder 3"/>
          <p:cNvSpPr>
            <a:spLocks noGrp="1"/>
          </p:cNvSpPr>
          <p:nvPr>
            <p:ph type="sldNum" sz="quarter" idx="10"/>
          </p:nvPr>
        </p:nvSpPr>
        <p:spPr/>
        <p:txBody>
          <a:bodyPr/>
          <a:lstStyle/>
          <a:p>
            <a:fld id="{D37162EB-A350-4C13-96E8-9D42FF38AA9F}" type="slidenum">
              <a:rPr lang="en-US" smtClean="0"/>
              <a:pPr/>
              <a:t>17</a:t>
            </a:fld>
            <a:endParaRPr lang="en-US" dirty="0"/>
          </a:p>
        </p:txBody>
      </p:sp>
    </p:spTree>
    <p:extLst>
      <p:ext uri="{BB962C8B-B14F-4D97-AF65-F5344CB8AC3E}">
        <p14:creationId xmlns:p14="http://schemas.microsoft.com/office/powerpoint/2010/main" val="171119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Starting</a:t>
            </a:r>
            <a:r>
              <a:rPr lang="en-NZ" baseline="0" dirty="0"/>
              <a:t> with the fundamentals of Zonta International</a:t>
            </a:r>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61885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organisational chart of ZI shows the structure of Zonta International. </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chart makes it easy to identify the specific roles and responsibilities at all levels of the organisation and how the different roles relate to one another within the whole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At each  Zonta International Biennial Convention, new leaders are elected forward for the  next two years.</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 newly elected International President in turn appoints the Committee Chairmen and their committees.</a:t>
            </a: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A Zonta International representative for each District will also be appointed by the incoming President.  This representative, a member of the ZI Board, will be the liaison between the district and the Board.  They will</a:t>
            </a:r>
            <a:r>
              <a:rPr lang="en-NZ" sz="1200" kern="1200" baseline="0" dirty="0">
                <a:solidFill>
                  <a:schemeClr val="tx1"/>
                </a:solidFill>
                <a:effectLst/>
                <a:latin typeface="+mn-lt"/>
                <a:ea typeface="+mn-ea"/>
                <a:cs typeface="+mn-cs"/>
              </a:rPr>
              <a:t> attend the liaison district conferences.</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Zonta International Headquarters</a:t>
            </a:r>
            <a:r>
              <a:rPr lang="en-NZ" sz="1200" kern="1200" dirty="0">
                <a:solidFill>
                  <a:schemeClr val="tx1"/>
                </a:solidFill>
                <a:effectLst/>
                <a:latin typeface="+mn-lt"/>
                <a:ea typeface="+mn-ea"/>
                <a:cs typeface="+mn-cs"/>
              </a:rPr>
              <a:t> – the administrative arm of the organization</a:t>
            </a:r>
          </a:p>
          <a:p>
            <a:r>
              <a:rPr lang="en-NZ" sz="1200" kern="1200" dirty="0">
                <a:solidFill>
                  <a:schemeClr val="tx1"/>
                </a:solidFill>
                <a:effectLst/>
                <a:latin typeface="+mn-lt"/>
                <a:ea typeface="+mn-ea"/>
                <a:cs typeface="+mn-cs"/>
              </a:rPr>
              <a:t>Lead by the Chief Executive.</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239970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en-US" dirty="0"/>
              <a:t>My name is Jacquie Gudmundsen and I am a member of the Zonta Club of Pontiac-North Oakland, Michigan, USA.</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a:t>
            </a:fld>
            <a:endParaRPr lang="en-US" dirty="0"/>
          </a:p>
        </p:txBody>
      </p:sp>
    </p:spTree>
    <p:extLst>
      <p:ext uri="{BB962C8B-B14F-4D97-AF65-F5344CB8AC3E}">
        <p14:creationId xmlns:p14="http://schemas.microsoft.com/office/powerpoint/2010/main" val="3999987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International Board is comprised of four officers and seven international directors.</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20</a:t>
            </a:fld>
            <a:endParaRPr lang="en-US" dirty="0"/>
          </a:p>
        </p:txBody>
      </p:sp>
    </p:spTree>
    <p:extLst>
      <p:ext uri="{BB962C8B-B14F-4D97-AF65-F5344CB8AC3E}">
        <p14:creationId xmlns:p14="http://schemas.microsoft.com/office/powerpoint/2010/main" val="271211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district level there is a governor, lieutenant governor,</a:t>
            </a:r>
            <a:r>
              <a:rPr lang="en-US" baseline="0" dirty="0"/>
              <a:t> t</a:t>
            </a:r>
            <a:r>
              <a:rPr lang="en-US" dirty="0"/>
              <a:t>reasurer and area directors. At the option of the district, a vice area director may be elected to assist the area director.</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21</a:t>
            </a:fld>
            <a:endParaRPr lang="en-US" dirty="0"/>
          </a:p>
        </p:txBody>
      </p:sp>
    </p:spTree>
    <p:extLst>
      <p:ext uri="{BB962C8B-B14F-4D97-AF65-F5344CB8AC3E}">
        <p14:creationId xmlns:p14="http://schemas.microsoft.com/office/powerpoint/2010/main" val="361809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a:solidFill>
                  <a:schemeClr val="tx1"/>
                </a:solidFill>
                <a:effectLst/>
                <a:latin typeface="+mn-lt"/>
                <a:ea typeface="+mn-ea"/>
                <a:cs typeface="+mn-cs"/>
              </a:rPr>
              <a:t>The governing documents in order of precedence :  Because Zonta International is incorporated in the State of Illinois, the ZI Bylaws have to comply with the Articles of Incorporation under the General Not-For-Profit Corporation Act.</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If any provision of the Zonta International Bylaws is contrary to the laws of the country state or province in which a club is organised, the club shall notify the ZI Board in writing of the need to confirm to such laws.</a:t>
            </a:r>
          </a:p>
          <a:p>
            <a:r>
              <a:rPr lang="en-NZ"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Articles of Incorporation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By Laws of Zonta International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Rules of Procedure of Zonta International</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Operation Policies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Manuals and Guidelines</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Clubs have their own governing documents.</a:t>
            </a:r>
            <a:r>
              <a:rPr lang="en-NZ" sz="1200" kern="1200" dirty="0">
                <a:solidFill>
                  <a:schemeClr val="tx1"/>
                </a:solidFill>
                <a:effectLst/>
                <a:latin typeface="+mn-lt"/>
                <a:ea typeface="+mn-ea"/>
                <a:cs typeface="+mn-cs"/>
              </a:rPr>
              <a:t>  These documents cannot contract out any section or part of the Zonta International governing documents but </a:t>
            </a:r>
            <a:r>
              <a:rPr lang="en-NZ" sz="1200" b="1" kern="1200" dirty="0">
                <a:solidFill>
                  <a:schemeClr val="tx1"/>
                </a:solidFill>
                <a:effectLst/>
                <a:latin typeface="+mn-lt"/>
                <a:ea typeface="+mn-ea"/>
                <a:cs typeface="+mn-cs"/>
              </a:rPr>
              <a:t>CAN</a:t>
            </a:r>
            <a:r>
              <a:rPr lang="en-NZ" sz="1200" kern="1200" dirty="0">
                <a:solidFill>
                  <a:schemeClr val="tx1"/>
                </a:solidFill>
                <a:effectLst/>
                <a:latin typeface="+mn-lt"/>
                <a:ea typeface="+mn-ea"/>
                <a:cs typeface="+mn-cs"/>
              </a:rPr>
              <a:t> enhance on:</a:t>
            </a:r>
          </a:p>
          <a:p>
            <a:pPr marL="0" indent="0">
              <a:buFont typeface="Arial" panose="020B0604020202020204" pitchFamily="34" charset="0"/>
              <a:buNone/>
            </a:pPr>
            <a:r>
              <a:rPr lang="en-NZ"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Club By Laws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Rules of Procedures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Policies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Guidelines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Manuals</a:t>
            </a:r>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1099404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ZI follows democratic decision making procedures using </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Roberts Rules of Order Newly Revised</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Voting members present and voting at the general assemblies at all levels of the organisation are the decision makers.  </a:t>
            </a:r>
          </a:p>
          <a:p>
            <a:endParaRPr lang="en-NZ" dirty="0"/>
          </a:p>
          <a:p>
            <a:endParaRPr lang="en-NZ" sz="1200" b="1"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Starting with the International Conventions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Every two years ZI holds an international convention to conduct the business of ZI and the Zonta Foundation for Women.</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Delegates elected by clubs, represent their clubs at Conventional, vote and make decisions to ensure Zonta lives up to is mission and achieve its vision.</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District Conferences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Delegates elected by the clubs vote on all matters pertaining to the district.</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Club Annual Meetings</a:t>
            </a:r>
            <a:r>
              <a:rPr lang="en-NZ" sz="1200" kern="1200" dirty="0">
                <a:solidFill>
                  <a:schemeClr val="tx1"/>
                </a:solidFill>
                <a:effectLst/>
                <a:latin typeface="+mn-lt"/>
                <a:ea typeface="+mn-ea"/>
                <a:cs typeface="+mn-cs"/>
              </a:rPr>
              <a:t> – members vote on all matters pertaining to their club</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Area Annual Meetings</a:t>
            </a:r>
            <a:r>
              <a:rPr lang="en-NZ" sz="1200" kern="1200" dirty="0">
                <a:solidFill>
                  <a:schemeClr val="tx1"/>
                </a:solidFill>
                <a:effectLst/>
                <a:latin typeface="+mn-lt"/>
                <a:ea typeface="+mn-ea"/>
                <a:cs typeface="+mn-cs"/>
              </a:rPr>
              <a:t> – if these are held in your district members are encourage to attend to vote on issues pertaining to their area.</a:t>
            </a:r>
          </a:p>
          <a:p>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201216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At each Convention the biennial goals are voted on with each having their focus areas.</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These biennial goals become the goals for the total organisation.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Districts and Clubs adapt these goals and focus areas to fit with their environment.</a:t>
            </a:r>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3327441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acronyms you will hear.</a:t>
            </a:r>
          </a:p>
        </p:txBody>
      </p:sp>
      <p:sp>
        <p:nvSpPr>
          <p:cNvPr id="4" name="Slide Number Placeholder 3"/>
          <p:cNvSpPr>
            <a:spLocks noGrp="1"/>
          </p:cNvSpPr>
          <p:nvPr>
            <p:ph type="sldNum" sz="quarter" idx="10"/>
          </p:nvPr>
        </p:nvSpPr>
        <p:spPr/>
        <p:txBody>
          <a:bodyPr/>
          <a:lstStyle/>
          <a:p>
            <a:fld id="{D37162EB-A350-4C13-96E8-9D42FF38AA9F}" type="slidenum">
              <a:rPr lang="en-US" smtClean="0"/>
              <a:pPr/>
              <a:t>25</a:t>
            </a:fld>
            <a:endParaRPr lang="en-US" dirty="0"/>
          </a:p>
        </p:txBody>
      </p:sp>
    </p:spTree>
    <p:extLst>
      <p:ext uri="{BB962C8B-B14F-4D97-AF65-F5344CB8AC3E}">
        <p14:creationId xmlns:p14="http://schemas.microsoft.com/office/powerpoint/2010/main" val="119722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26</a:t>
            </a:fld>
            <a:endParaRPr lang="en-US" dirty="0"/>
          </a:p>
        </p:txBody>
      </p:sp>
    </p:spTree>
    <p:extLst>
      <p:ext uri="{BB962C8B-B14F-4D97-AF65-F5344CB8AC3E}">
        <p14:creationId xmlns:p14="http://schemas.microsoft.com/office/powerpoint/2010/main" val="114656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27</a:t>
            </a:fld>
            <a:endParaRPr lang="en-US" dirty="0"/>
          </a:p>
        </p:txBody>
      </p:sp>
    </p:spTree>
    <p:extLst>
      <p:ext uri="{BB962C8B-B14F-4D97-AF65-F5344CB8AC3E}">
        <p14:creationId xmlns:p14="http://schemas.microsoft.com/office/powerpoint/2010/main" val="180178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28</a:t>
            </a:fld>
            <a:endParaRPr lang="en-US" dirty="0"/>
          </a:p>
        </p:txBody>
      </p:sp>
    </p:spTree>
    <p:extLst>
      <p:ext uri="{BB962C8B-B14F-4D97-AF65-F5344CB8AC3E}">
        <p14:creationId xmlns:p14="http://schemas.microsoft.com/office/powerpoint/2010/main" val="4085545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3578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8" y="350838"/>
            <a:ext cx="6265862" cy="3524250"/>
          </a:xfrm>
        </p:spPr>
      </p:sp>
      <p:sp>
        <p:nvSpPr>
          <p:cNvPr id="3" name="Notes Placeholder 2"/>
          <p:cNvSpPr>
            <a:spLocks noGrp="1"/>
          </p:cNvSpPr>
          <p:nvPr>
            <p:ph type="body" idx="1"/>
          </p:nvPr>
        </p:nvSpPr>
        <p:spPr/>
        <p:txBody>
          <a:bodyPr/>
          <a:lstStyle/>
          <a:p>
            <a:r>
              <a:rPr lang="en-US" dirty="0"/>
              <a:t> This session provides a framework of standardized content for club officers.  Using this </a:t>
            </a:r>
            <a:r>
              <a:rPr lang="en-US" u="sng" dirty="0">
                <a:solidFill>
                  <a:srgbClr val="FFFF00"/>
                </a:solidFill>
              </a:rPr>
              <a:t>framework</a:t>
            </a:r>
            <a:r>
              <a:rPr lang="en-US" baseline="0" dirty="0">
                <a:solidFill>
                  <a:srgbClr val="FFFF00"/>
                </a:solidFill>
              </a:rPr>
              <a:t> </a:t>
            </a:r>
            <a:r>
              <a:rPr lang="en-US" dirty="0"/>
              <a:t>will provide </a:t>
            </a:r>
            <a:r>
              <a:rPr lang="en-US" dirty="0">
                <a:highlight>
                  <a:srgbClr val="FFFF00"/>
                </a:highlight>
              </a:rPr>
              <a:t>the basic information that club officers need.  It will reinforce district or area officer training.</a:t>
            </a:r>
            <a:endParaRPr lang="en-US" dirty="0"/>
          </a:p>
        </p:txBody>
      </p:sp>
      <p:sp>
        <p:nvSpPr>
          <p:cNvPr id="4" name="Slide Number Placeholder 3"/>
          <p:cNvSpPr>
            <a:spLocks noGrp="1"/>
          </p:cNvSpPr>
          <p:nvPr>
            <p:ph type="sldNum" sz="quarter" idx="10"/>
          </p:nvPr>
        </p:nvSpPr>
        <p:spPr/>
        <p:txBody>
          <a:bodyPr/>
          <a:lstStyle/>
          <a:p>
            <a:fld id="{D37162EB-A350-4C13-96E8-9D42FF38AA9F}" type="slidenum">
              <a:rPr lang="en-US" smtClean="0"/>
              <a:pPr/>
              <a:t>3</a:t>
            </a:fld>
            <a:endParaRPr lang="en-US" dirty="0"/>
          </a:p>
        </p:txBody>
      </p:sp>
    </p:spTree>
    <p:extLst>
      <p:ext uri="{BB962C8B-B14F-4D97-AF65-F5344CB8AC3E}">
        <p14:creationId xmlns:p14="http://schemas.microsoft.com/office/powerpoint/2010/main" val="178169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D37162EB-A350-4C13-96E8-9D42FF38AA9F}" type="slidenum">
              <a:rPr lang="en-US" smtClean="0"/>
              <a:pPr/>
              <a:t>30</a:t>
            </a:fld>
            <a:endParaRPr lang="en-US" dirty="0"/>
          </a:p>
        </p:txBody>
      </p:sp>
    </p:spTree>
    <p:extLst>
      <p:ext uri="{BB962C8B-B14F-4D97-AF65-F5344CB8AC3E}">
        <p14:creationId xmlns:p14="http://schemas.microsoft.com/office/powerpoint/2010/main" val="364631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Starting</a:t>
            </a:r>
            <a:r>
              <a:rPr lang="en-NZ" baseline="0" dirty="0"/>
              <a:t> with the fundamentals of Zonta International</a:t>
            </a:r>
            <a:endParaRPr lang="en-NZ" dirty="0"/>
          </a:p>
        </p:txBody>
      </p:sp>
      <p:sp>
        <p:nvSpPr>
          <p:cNvPr id="4" name="Date Placeholder 3"/>
          <p:cNvSpPr>
            <a:spLocks noGrp="1"/>
          </p:cNvSpPr>
          <p:nvPr>
            <p:ph type="dt" idx="10"/>
          </p:nvPr>
        </p:nvSpPr>
        <p:spPr/>
        <p:txBody>
          <a:bodyPr/>
          <a:lstStyle/>
          <a:p>
            <a:r>
              <a:rPr lang="en-US"/>
              <a:t>2016</a:t>
            </a:r>
          </a:p>
        </p:txBody>
      </p:sp>
    </p:spTree>
    <p:extLst>
      <p:ext uri="{BB962C8B-B14F-4D97-AF65-F5344CB8AC3E}">
        <p14:creationId xmlns:p14="http://schemas.microsoft.com/office/powerpoint/2010/main" val="11913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5</a:t>
            </a:fld>
            <a:endParaRPr lang="en-US" dirty="0"/>
          </a:p>
        </p:txBody>
      </p:sp>
    </p:spTree>
    <p:extLst>
      <p:ext uri="{BB962C8B-B14F-4D97-AF65-F5344CB8AC3E}">
        <p14:creationId xmlns:p14="http://schemas.microsoft.com/office/powerpoint/2010/main" val="165293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7162EB-A350-4C13-96E8-9D42FF38AA9F}" type="slidenum">
              <a:rPr lang="en-US" smtClean="0"/>
              <a:pPr/>
              <a:t>6</a:t>
            </a:fld>
            <a:endParaRPr lang="en-US" dirty="0"/>
          </a:p>
        </p:txBody>
      </p:sp>
    </p:spTree>
    <p:extLst>
      <p:ext uri="{BB962C8B-B14F-4D97-AF65-F5344CB8AC3E}">
        <p14:creationId xmlns:p14="http://schemas.microsoft.com/office/powerpoint/2010/main" val="205825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Bylaws tell us</a:t>
            </a:r>
          </a:p>
        </p:txBody>
      </p:sp>
      <p:sp>
        <p:nvSpPr>
          <p:cNvPr id="4" name="Slide Number Placeholder 3"/>
          <p:cNvSpPr>
            <a:spLocks noGrp="1"/>
          </p:cNvSpPr>
          <p:nvPr>
            <p:ph type="sldNum" sz="quarter" idx="10"/>
          </p:nvPr>
        </p:nvSpPr>
        <p:spPr/>
        <p:txBody>
          <a:bodyPr/>
          <a:lstStyle/>
          <a:p>
            <a:fld id="{D37162EB-A350-4C13-96E8-9D42FF38AA9F}" type="slidenum">
              <a:rPr lang="en-US" smtClean="0"/>
              <a:pPr/>
              <a:t>7</a:t>
            </a:fld>
            <a:endParaRPr lang="en-US" dirty="0"/>
          </a:p>
        </p:txBody>
      </p:sp>
    </p:spTree>
    <p:extLst>
      <p:ext uri="{BB962C8B-B14F-4D97-AF65-F5344CB8AC3E}">
        <p14:creationId xmlns:p14="http://schemas.microsoft.com/office/powerpoint/2010/main" val="407759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162EB-A350-4C13-96E8-9D42FF38AA9F}" type="slidenum">
              <a:rPr lang="en-US" smtClean="0"/>
              <a:pPr/>
              <a:t>8</a:t>
            </a:fld>
            <a:endParaRPr lang="en-US" dirty="0"/>
          </a:p>
        </p:txBody>
      </p:sp>
    </p:spTree>
    <p:extLst>
      <p:ext uri="{BB962C8B-B14F-4D97-AF65-F5344CB8AC3E}">
        <p14:creationId xmlns:p14="http://schemas.microsoft.com/office/powerpoint/2010/main" val="293071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is to be a leading global organization of professionals empowering women through service and advocacy.</a:t>
            </a:r>
          </a:p>
        </p:txBody>
      </p:sp>
      <p:sp>
        <p:nvSpPr>
          <p:cNvPr id="4" name="Slide Number Placeholder 3"/>
          <p:cNvSpPr>
            <a:spLocks noGrp="1"/>
          </p:cNvSpPr>
          <p:nvPr>
            <p:ph type="sldNum" sz="quarter" idx="10"/>
          </p:nvPr>
        </p:nvSpPr>
        <p:spPr/>
        <p:txBody>
          <a:bodyPr/>
          <a:lstStyle/>
          <a:p>
            <a:fld id="{D37162EB-A350-4C13-96E8-9D42FF38AA9F}" type="slidenum">
              <a:rPr lang="en-US" smtClean="0"/>
              <a:pPr/>
              <a:t>9</a:t>
            </a:fld>
            <a:endParaRPr lang="en-US" dirty="0"/>
          </a:p>
        </p:txBody>
      </p:sp>
    </p:spTree>
    <p:extLst>
      <p:ext uri="{BB962C8B-B14F-4D97-AF65-F5344CB8AC3E}">
        <p14:creationId xmlns:p14="http://schemas.microsoft.com/office/powerpoint/2010/main" val="2076809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2" name="TextBox 11"/>
          <p:cNvSpPr txBox="1"/>
          <p:nvPr/>
        </p:nvSpPr>
        <p:spPr>
          <a:xfrm>
            <a:off x="8737600" y="6356867"/>
            <a:ext cx="2844800" cy="369332"/>
          </a:xfrm>
          <a:prstGeom prst="rect">
            <a:avLst/>
          </a:prstGeom>
          <a:noFill/>
        </p:spPr>
        <p:txBody>
          <a:bodyPr wrap="square" rtlCol="0">
            <a:spAutoFit/>
          </a:bodyPr>
          <a:lstStyle/>
          <a:p>
            <a:endParaRPr lang="en-US" dirty="0">
              <a:solidFill>
                <a:prstClr val="black"/>
              </a:solidFill>
            </a:endParaRPr>
          </a:p>
        </p:txBody>
      </p:sp>
      <p:sp>
        <p:nvSpPr>
          <p:cNvPr id="10" name="Title 1"/>
          <p:cNvSpPr>
            <a:spLocks noGrp="1"/>
          </p:cNvSpPr>
          <p:nvPr>
            <p:ph type="ctrTitle" hasCustomPrompt="1"/>
          </p:nvPr>
        </p:nvSpPr>
        <p:spPr>
          <a:xfrm>
            <a:off x="1422400" y="3908552"/>
            <a:ext cx="8940800" cy="1146048"/>
          </a:xfrm>
        </p:spPr>
        <p:txBody>
          <a:bodyPr>
            <a:noAutofit/>
          </a:bodyPr>
          <a:lstStyle>
            <a:lvl1pPr algn="l">
              <a:defRPr sz="3600" b="1" baseline="0">
                <a:latin typeface="Arial" panose="020B0604020202020204" pitchFamily="34" charset="0"/>
                <a:ea typeface="Lato" pitchFamily="34" charset="0"/>
                <a:cs typeface="Arial" panose="020B0604020202020204" pitchFamily="34" charset="0"/>
              </a:defRPr>
            </a:lvl1pPr>
          </a:lstStyle>
          <a:p>
            <a:r>
              <a:rPr lang="en-US" dirty="0"/>
              <a:t>Course Title Name</a:t>
            </a:r>
          </a:p>
        </p:txBody>
      </p:sp>
      <p:cxnSp>
        <p:nvCxnSpPr>
          <p:cNvPr id="11" name="Straight Connector 10"/>
          <p:cNvCxnSpPr/>
          <p:nvPr/>
        </p:nvCxnSpPr>
        <p:spPr>
          <a:xfrm>
            <a:off x="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464174"/>
            <a:ext cx="3885499" cy="2950195"/>
          </a:xfrm>
          <a:prstGeom prst="rect">
            <a:avLst/>
          </a:prstGeom>
        </p:spPr>
      </p:pic>
      <p:cxnSp>
        <p:nvCxnSpPr>
          <p:cNvPr id="7" name="Straight Connector 6">
            <a:extLst>
              <a:ext uri="{FF2B5EF4-FFF2-40B4-BE49-F238E27FC236}">
                <a16:creationId xmlns:a16="http://schemas.microsoft.com/office/drawing/2014/main" id="{17587830-AE63-466B-8717-118AD188CCBA}"/>
              </a:ext>
            </a:extLst>
          </p:cNvPr>
          <p:cNvCxnSpPr/>
          <p:nvPr userDrawn="1"/>
        </p:nvCxnSpPr>
        <p:spPr>
          <a:xfrm>
            <a:off x="243840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BB2414-C25D-4D70-993C-2ACEA946845E}"/>
              </a:ext>
            </a:extLst>
          </p:cNvPr>
          <p:cNvSpPr txBox="1"/>
          <p:nvPr userDrawn="1"/>
        </p:nvSpPr>
        <p:spPr>
          <a:xfrm>
            <a:off x="8737600" y="6356866"/>
            <a:ext cx="28448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331716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er Slide">
    <p:spTree>
      <p:nvGrpSpPr>
        <p:cNvPr id="1" name=""/>
        <p:cNvGrpSpPr/>
        <p:nvPr/>
      </p:nvGrpSpPr>
      <p:grpSpPr>
        <a:xfrm>
          <a:off x="0" y="0"/>
          <a:ext cx="0" cy="0"/>
          <a:chOff x="0" y="0"/>
          <a:chExt cx="0" cy="0"/>
        </a:xfrm>
      </p:grpSpPr>
      <p:sp>
        <p:nvSpPr>
          <p:cNvPr id="12" name="TextBox 11"/>
          <p:cNvSpPr txBox="1"/>
          <p:nvPr/>
        </p:nvSpPr>
        <p:spPr>
          <a:xfrm>
            <a:off x="8737600" y="6356867"/>
            <a:ext cx="2844800" cy="369332"/>
          </a:xfrm>
          <a:prstGeom prst="rect">
            <a:avLst/>
          </a:prstGeom>
          <a:noFill/>
        </p:spPr>
        <p:txBody>
          <a:bodyPr wrap="square" rtlCol="0">
            <a:spAutoFit/>
          </a:bodyPr>
          <a:lstStyle/>
          <a:p>
            <a:endParaRPr lang="en-US" dirty="0">
              <a:solidFill>
                <a:prstClr val="black"/>
              </a:solidFill>
            </a:endParaRPr>
          </a:p>
        </p:txBody>
      </p:sp>
      <p:sp>
        <p:nvSpPr>
          <p:cNvPr id="8" name="Title 1"/>
          <p:cNvSpPr>
            <a:spLocks noGrp="1"/>
          </p:cNvSpPr>
          <p:nvPr>
            <p:ph type="ctrTitle" hasCustomPrompt="1"/>
          </p:nvPr>
        </p:nvSpPr>
        <p:spPr>
          <a:xfrm>
            <a:off x="1422405" y="4953000"/>
            <a:ext cx="9107055" cy="1295400"/>
          </a:xfrm>
        </p:spPr>
        <p:txBody>
          <a:bodyPr>
            <a:noAutofit/>
          </a:bodyPr>
          <a:lstStyle>
            <a:lvl1pPr algn="l">
              <a:defRPr sz="2600" b="0" baseline="0">
                <a:latin typeface="Arial" panose="020B0604020202020204" pitchFamily="34" charset="0"/>
                <a:ea typeface="Lato" pitchFamily="34" charset="0"/>
                <a:cs typeface="Arial" panose="020B0604020202020204" pitchFamily="34" charset="0"/>
              </a:defRPr>
            </a:lvl1pPr>
          </a:lstStyle>
          <a:p>
            <a:r>
              <a:rPr lang="en-US" dirty="0"/>
              <a:t>Name, Name</a:t>
            </a:r>
            <a:br>
              <a:rPr lang="en-US" dirty="0"/>
            </a:br>
            <a:r>
              <a:rPr lang="en-US" dirty="0"/>
              <a:t>Zonta Club XX</a:t>
            </a:r>
          </a:p>
        </p:txBody>
      </p:sp>
      <p:cxnSp>
        <p:nvCxnSpPr>
          <p:cNvPr id="9" name="Straight Connector 8"/>
          <p:cNvCxnSpPr/>
          <p:nvPr/>
        </p:nvCxnSpPr>
        <p:spPr>
          <a:xfrm>
            <a:off x="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422400" y="3819144"/>
            <a:ext cx="8940800" cy="12862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tx1"/>
                </a:solidFill>
                <a:latin typeface="Lato" pitchFamily="34" charset="0"/>
                <a:ea typeface="Lato" pitchFamily="34" charset="0"/>
                <a:cs typeface="Lato" pitchFamily="34" charset="0"/>
              </a:defRPr>
            </a:lvl1pPr>
          </a:lstStyle>
          <a:p>
            <a:r>
              <a:rPr lang="en-US" sz="2600" dirty="0">
                <a:solidFill>
                  <a:prstClr val="black"/>
                </a:solidFill>
                <a:latin typeface="Arial" panose="020B0604020202020204" pitchFamily="34" charset="0"/>
                <a:cs typeface="Arial" panose="020B0604020202020204" pitchFamily="34" charset="0"/>
              </a:rPr>
              <a:t>Presented by: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464174"/>
            <a:ext cx="3885499" cy="2950195"/>
          </a:xfrm>
          <a:prstGeom prst="rect">
            <a:avLst/>
          </a:prstGeom>
        </p:spPr>
      </p:pic>
      <p:cxnSp>
        <p:nvCxnSpPr>
          <p:cNvPr id="13" name="Straight Connector 12">
            <a:extLst>
              <a:ext uri="{FF2B5EF4-FFF2-40B4-BE49-F238E27FC236}">
                <a16:creationId xmlns:a16="http://schemas.microsoft.com/office/drawing/2014/main" id="{8BCBE6FE-39AC-4D09-AF6A-5AFC8D57F113}"/>
              </a:ext>
            </a:extLst>
          </p:cNvPr>
          <p:cNvCxnSpPr/>
          <p:nvPr userDrawn="1"/>
        </p:nvCxnSpPr>
        <p:spPr>
          <a:xfrm>
            <a:off x="2438400" y="3819144"/>
            <a:ext cx="9753600" cy="0"/>
          </a:xfrm>
          <a:prstGeom prst="line">
            <a:avLst/>
          </a:prstGeom>
          <a:ln w="57150">
            <a:solidFill>
              <a:srgbClr val="F5BD47"/>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B7E737-6729-40DB-B898-9EA3A73AE956}"/>
              </a:ext>
            </a:extLst>
          </p:cNvPr>
          <p:cNvSpPr txBox="1"/>
          <p:nvPr userDrawn="1"/>
        </p:nvSpPr>
        <p:spPr>
          <a:xfrm>
            <a:off x="8737600" y="6356866"/>
            <a:ext cx="28448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73890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a:spLocks noChangeArrowheads="1"/>
          </p:cNvSpPr>
          <p:nvPr/>
        </p:nvSpPr>
        <p:spPr bwMode="auto">
          <a:xfrm>
            <a:off x="914400" y="2650937"/>
            <a:ext cx="10668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600" dirty="0">
                <a:solidFill>
                  <a:prstClr val="black"/>
                </a:solidFill>
              </a:rPr>
              <a:t>Zonta International is a leading global organization of professionals empowering women through service and advocacy.</a:t>
            </a:r>
          </a:p>
        </p:txBody>
      </p:sp>
      <p:pic>
        <p:nvPicPr>
          <p:cNvPr id="9"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
        <p:nvSpPr>
          <p:cNvPr id="13" name="Title 1"/>
          <p:cNvSpPr txBox="1">
            <a:spLocks/>
          </p:cNvSpPr>
          <p:nvPr/>
        </p:nvSpPr>
        <p:spPr>
          <a:xfrm>
            <a:off x="914400" y="279400"/>
            <a:ext cx="10668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tx1"/>
                </a:solidFill>
                <a:latin typeface="Arial" panose="020B0604020202020204" pitchFamily="34" charset="0"/>
                <a:ea typeface="Lato" pitchFamily="34" charset="0"/>
                <a:cs typeface="Lato" pitchFamily="34" charset="0"/>
              </a:defRPr>
            </a:lvl1pPr>
          </a:lstStyle>
          <a:p>
            <a:r>
              <a:rPr lang="en-US" dirty="0">
                <a:solidFill>
                  <a:prstClr val="black"/>
                </a:solidFill>
              </a:rPr>
              <a:t>Zonta International Mission</a:t>
            </a:r>
          </a:p>
        </p:txBody>
      </p:sp>
    </p:spTree>
    <p:extLst>
      <p:ext uri="{BB962C8B-B14F-4D97-AF65-F5344CB8AC3E}">
        <p14:creationId xmlns:p14="http://schemas.microsoft.com/office/powerpoint/2010/main" val="146340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6"/>
          <p:cNvSpPr txBox="1">
            <a:spLocks noChangeArrowheads="1"/>
          </p:cNvSpPr>
          <p:nvPr/>
        </p:nvSpPr>
        <p:spPr bwMode="auto">
          <a:xfrm>
            <a:off x="933583" y="2216030"/>
            <a:ext cx="10668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600" dirty="0">
                <a:solidFill>
                  <a:prstClr val="black"/>
                </a:solidFill>
              </a:rPr>
              <a:t>Zonta International envisions a world in which women's rights are recognized as human rights and every woman is able to achieve her full potential.</a:t>
            </a:r>
          </a:p>
          <a:p>
            <a:pPr algn="ctr">
              <a:defRPr/>
            </a:pPr>
            <a:endParaRPr lang="en-US" altLang="en-US" sz="2600" dirty="0">
              <a:solidFill>
                <a:prstClr val="black"/>
              </a:solidFill>
            </a:endParaRPr>
          </a:p>
          <a:p>
            <a:pPr algn="ctr">
              <a:defRPr/>
            </a:pPr>
            <a:r>
              <a:rPr lang="en-US" altLang="en-US" sz="2600" dirty="0">
                <a:solidFill>
                  <a:prstClr val="black"/>
                </a:solidFill>
              </a:rPr>
              <a:t>In such a world, women have access to all resources and are represented in decision-making positions on an equal basis with men.</a:t>
            </a:r>
          </a:p>
          <a:p>
            <a:pPr algn="ctr">
              <a:defRPr/>
            </a:pPr>
            <a:endParaRPr lang="en-US" altLang="en-US" sz="2600" dirty="0">
              <a:solidFill>
                <a:prstClr val="black"/>
              </a:solidFill>
            </a:endParaRPr>
          </a:p>
          <a:p>
            <a:pPr algn="ctr">
              <a:defRPr/>
            </a:pPr>
            <a:r>
              <a:rPr lang="en-US" altLang="en-US" sz="2600" dirty="0">
                <a:solidFill>
                  <a:prstClr val="black"/>
                </a:solidFill>
              </a:rPr>
              <a:t>In such a world, no woman lives in fear of violence</a:t>
            </a:r>
            <a:r>
              <a:rPr lang="en-US" altLang="en-US" sz="2600" dirty="0">
                <a:solidFill>
                  <a:srgbClr val="802528"/>
                </a:solidFill>
              </a:rPr>
              <a:t>.</a:t>
            </a:r>
          </a:p>
        </p:txBody>
      </p:sp>
      <p:pic>
        <p:nvPicPr>
          <p:cNvPr id="15"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
        <p:nvSpPr>
          <p:cNvPr id="10" name="Title 1"/>
          <p:cNvSpPr txBox="1">
            <a:spLocks/>
          </p:cNvSpPr>
          <p:nvPr/>
        </p:nvSpPr>
        <p:spPr>
          <a:xfrm>
            <a:off x="933584" y="279400"/>
            <a:ext cx="10668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tx1"/>
                </a:solidFill>
                <a:latin typeface="Arial" panose="020B0604020202020204" pitchFamily="34" charset="0"/>
                <a:ea typeface="Lato" pitchFamily="34" charset="0"/>
                <a:cs typeface="Lato" pitchFamily="34" charset="0"/>
              </a:defRPr>
            </a:lvl1pPr>
          </a:lstStyle>
          <a:p>
            <a:r>
              <a:rPr lang="en-US" dirty="0">
                <a:solidFill>
                  <a:prstClr val="black"/>
                </a:solidFill>
              </a:rPr>
              <a:t>Zonta International Vision</a:t>
            </a:r>
          </a:p>
        </p:txBody>
      </p:sp>
    </p:spTree>
    <p:extLst>
      <p:ext uri="{BB962C8B-B14F-4D97-AF65-F5344CB8AC3E}">
        <p14:creationId xmlns:p14="http://schemas.microsoft.com/office/powerpoint/2010/main" val="286008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914406" y="274639"/>
            <a:ext cx="10667999" cy="1143000"/>
          </a:xfrm>
        </p:spPr>
        <p:txBody>
          <a:bodyPr>
            <a:normAutofit/>
          </a:bodyPr>
          <a:lstStyle>
            <a:lvl1pPr>
              <a:defRPr sz="3600" b="1">
                <a:solidFill>
                  <a:schemeClr val="tx1"/>
                </a:solidFill>
                <a:latin typeface="Arial" panose="020B0604020202020204" pitchFamily="34" charset="0"/>
                <a:ea typeface="Lato"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14400" y="1600202"/>
            <a:ext cx="10668000" cy="4525963"/>
          </a:xfrm>
        </p:spPr>
        <p:txBody>
          <a:bodyPr/>
          <a:lstStyle>
            <a:lvl1pPr marL="342900" indent="-342900">
              <a:buFont typeface="Arial" panose="020B0604020202020204" pitchFamily="34" charset="0"/>
              <a:buChar char="•"/>
              <a:defRPr sz="3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800">
                <a:latin typeface="Arial" panose="020B0604020202020204" pitchFamily="34" charset="0"/>
                <a:ea typeface="Lato" pitchFamily="34" charset="0"/>
                <a:cs typeface="Arial" panose="020B0604020202020204" pitchFamily="34" charset="0"/>
              </a:defRPr>
            </a:lvl2pPr>
            <a:lvl3pPr marL="914400" indent="0">
              <a:buFont typeface="Arial" panose="020B0604020202020204" pitchFamily="34" charset="0"/>
              <a:buNone/>
              <a:defRPr sz="2400">
                <a:latin typeface="Arial" panose="020B0604020202020204" pitchFamily="34" charset="0"/>
                <a:ea typeface="Lato" pitchFamily="34" charset="0"/>
                <a:cs typeface="Arial" panose="020B0604020202020204" pitchFamily="34" charset="0"/>
              </a:defRPr>
            </a:lvl3pPr>
            <a:lvl4pPr marL="1371600" indent="0">
              <a:buFont typeface="Arial" panose="020B0604020202020204" pitchFamily="34" charset="0"/>
              <a:buNone/>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ea typeface="Lato" pitchFamily="34" charset="0"/>
                <a:cs typeface="Arial" panose="020B0604020202020204" pitchFamily="34" charset="0"/>
              </a:defRPr>
            </a:lvl5pPr>
          </a:lstStyle>
          <a:p>
            <a:pPr lvl="0"/>
            <a:r>
              <a:rPr lang="en-US" dirty="0"/>
              <a:t>Edit Master text styles</a:t>
            </a:r>
          </a:p>
          <a:p>
            <a:pPr lvl="1"/>
            <a:r>
              <a:rPr lang="en-US" dirty="0"/>
              <a:t>Second level</a:t>
            </a:r>
          </a:p>
          <a:p>
            <a:pPr lvl="2"/>
            <a:endParaRPr lang="en-US" dirty="0"/>
          </a:p>
          <a:p>
            <a:pPr lvl="3"/>
            <a:endParaRPr lang="en-US" dirty="0"/>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31362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914400" y="1600202"/>
            <a:ext cx="5283200" cy="4525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600">
                <a:latin typeface="Arial" panose="020B0604020202020204" pitchFamily="34" charset="0"/>
                <a:ea typeface="Lato"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99200" y="1600202"/>
            <a:ext cx="5283200" cy="4525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4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3" name="Title 1"/>
          <p:cNvSpPr>
            <a:spLocks noGrp="1"/>
          </p:cNvSpPr>
          <p:nvPr>
            <p:ph type="title"/>
          </p:nvPr>
        </p:nvSpPr>
        <p:spPr>
          <a:xfrm>
            <a:off x="914402" y="274639"/>
            <a:ext cx="10667999" cy="1143000"/>
          </a:xfrm>
        </p:spPr>
        <p:txBody>
          <a:bodyPr>
            <a:normAutofit/>
          </a:bodyPr>
          <a:lstStyle>
            <a:lvl1pPr>
              <a:defRPr sz="3600" b="1">
                <a:solidFill>
                  <a:schemeClr val="tx1"/>
                </a:solidFill>
                <a:latin typeface="Arial" panose="020B0604020202020204" pitchFamily="34" charset="0"/>
                <a:ea typeface="Lato" pitchFamily="34" charset="0"/>
                <a:cs typeface="Arial" panose="020B0604020202020204" pitchFamily="34" charset="0"/>
              </a:defRPr>
            </a:lvl1pPr>
          </a:lstStyle>
          <a:p>
            <a:r>
              <a:rPr lang="en-US"/>
              <a:t>Click to edit Master title style</a:t>
            </a:r>
            <a:endParaRPr lang="en-US" dirty="0"/>
          </a:p>
        </p:txBody>
      </p:sp>
      <p:sp>
        <p:nvSpPr>
          <p:cNvPr id="12" name="Rectangle 11"/>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61364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914400" y="274637"/>
            <a:ext cx="10668000" cy="1146048"/>
          </a:xfrm>
        </p:spPr>
        <p:txBody>
          <a:bodyPr>
            <a:normAutofit/>
          </a:bodyPr>
          <a:lstStyle>
            <a:lvl1pPr>
              <a:defRPr sz="3600" b="1">
                <a:latin typeface="Arial" panose="020B0604020202020204" pitchFamily="34" charset="0"/>
                <a:ea typeface="Lato"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14403" y="1535114"/>
            <a:ext cx="5283197" cy="639763"/>
          </a:xfrm>
        </p:spPr>
        <p:txBody>
          <a:bodyPr anchor="b">
            <a:noAutofit/>
          </a:bodyPr>
          <a:lstStyle>
            <a:lvl1pPr marL="0" indent="0">
              <a:buNone/>
              <a:defRPr sz="2200" b="0">
                <a:latin typeface="Arial" panose="020B0604020202020204" pitchFamily="34" charset="0"/>
                <a:ea typeface="Lato"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3" y="2174875"/>
            <a:ext cx="5283197" cy="3951288"/>
          </a:xfrm>
        </p:spPr>
        <p:txBody>
          <a:bodyPr>
            <a:normAutofit/>
          </a:bodyPr>
          <a:lstStyle>
            <a:lvl1pPr marL="342900" indent="-3429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400">
                <a:latin typeface="Lato" pitchFamily="34" charset="0"/>
                <a:ea typeface="Lato" pitchFamily="34" charset="0"/>
                <a:cs typeface="Lato"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299200" y="1535114"/>
            <a:ext cx="5283200" cy="639763"/>
          </a:xfrm>
        </p:spPr>
        <p:txBody>
          <a:bodyPr anchor="b">
            <a:normAutofit/>
          </a:bodyPr>
          <a:lstStyle>
            <a:lvl1pPr marL="0" indent="0">
              <a:buNone/>
              <a:defRPr sz="2200" b="0">
                <a:latin typeface="Arial" panose="020B0604020202020204" pitchFamily="34" charset="0"/>
                <a:ea typeface="Lato"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9200" y="2174875"/>
            <a:ext cx="5283200" cy="3951288"/>
          </a:xfrm>
        </p:spPr>
        <p:txBody>
          <a:bodyPr>
            <a:normAutofit/>
          </a:bodyPr>
          <a:lstStyle>
            <a:lvl1pPr marL="342900" indent="-3429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2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1400">
                <a:latin typeface="Lato" pitchFamily="34" charset="0"/>
                <a:ea typeface="Lato" pitchFamily="34" charset="0"/>
                <a:cs typeface="Lato"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8"/>
          <p:cNvSpPr>
            <a:spLocks noGrp="1"/>
          </p:cNvSpPr>
          <p:nvPr>
            <p:ph type="sldNum" sz="quarter" idx="12"/>
          </p:nvPr>
        </p:nvSpPr>
        <p:spPr/>
        <p:txBody>
          <a:body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14" name="Rectangle 13"/>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555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cknowledgements &amp; Contributions">
    <p:spTree>
      <p:nvGrpSpPr>
        <p:cNvPr id="1" name=""/>
        <p:cNvGrpSpPr/>
        <p:nvPr/>
      </p:nvGrpSpPr>
      <p:grpSpPr>
        <a:xfrm>
          <a:off x="0" y="0"/>
          <a:ext cx="0" cy="0"/>
          <a:chOff x="0" y="0"/>
          <a:chExt cx="0" cy="0"/>
        </a:xfrm>
      </p:grpSpPr>
      <p:sp>
        <p:nvSpPr>
          <p:cNvPr id="9" name="Rectangle 8"/>
          <p:cNvSpPr/>
          <p:nvPr/>
        </p:nvSpPr>
        <p:spPr>
          <a:xfrm>
            <a:off x="0" y="0"/>
            <a:ext cx="12192000" cy="228600"/>
          </a:xfrm>
          <a:prstGeom prst="rect">
            <a:avLst/>
          </a:prstGeom>
          <a:solidFill>
            <a:srgbClr val="FAC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914400" y="2108201"/>
            <a:ext cx="10668000" cy="4017963"/>
          </a:xfrm>
        </p:spPr>
        <p:txBody>
          <a:bodyPr>
            <a:normAutofit/>
          </a:bodyPr>
          <a:lstStyle>
            <a:lvl1pPr marL="342900" indent="-3429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1pPr>
            <a:lvl2pPr marL="742950" indent="-28575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2pPr>
            <a:lvl3pPr marL="11430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3pPr>
            <a:lvl4pPr marL="16002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4pPr>
            <a:lvl5pPr marL="2057400" indent="-228600">
              <a:buFont typeface="Arial" panose="020B0604020202020204" pitchFamily="34" charset="0"/>
              <a:buChar char="•"/>
              <a:defRPr sz="2600">
                <a:latin typeface="Arial" panose="020B0604020202020204" pitchFamily="34" charset="0"/>
                <a:ea typeface="Lato"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8737600" y="6356353"/>
            <a:ext cx="2844800" cy="365125"/>
          </a:xfrm>
        </p:spPr>
        <p:txBody>
          <a:bodyPr/>
          <a:lstStyle>
            <a:lvl1pPr>
              <a:defRPr sz="1000"/>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
        <p:nvSpPr>
          <p:cNvPr id="4" name="Rectangle 3"/>
          <p:cNvSpPr/>
          <p:nvPr/>
        </p:nvSpPr>
        <p:spPr>
          <a:xfrm>
            <a:off x="914400" y="304804"/>
            <a:ext cx="10668000" cy="646331"/>
          </a:xfrm>
          <a:prstGeom prst="rect">
            <a:avLst/>
          </a:prstGeom>
        </p:spPr>
        <p:txBody>
          <a:bodyPr wrap="square">
            <a:spAutoFit/>
          </a:bodyPr>
          <a:lstStyle/>
          <a:p>
            <a:pPr algn="ctr"/>
            <a:r>
              <a:rPr lang="en-US" sz="3600" b="1" dirty="0">
                <a:solidFill>
                  <a:prstClr val="black"/>
                </a:solidFill>
                <a:latin typeface="Arial" panose="020B0604020202020204" pitchFamily="34" charset="0"/>
                <a:ea typeface="Lato" pitchFamily="34" charset="0"/>
                <a:cs typeface="Arial" panose="020B0604020202020204" pitchFamily="34" charset="0"/>
              </a:rPr>
              <a:t>Acknowledgements and  Contributions</a:t>
            </a:r>
          </a:p>
        </p:txBody>
      </p:sp>
      <p:pic>
        <p:nvPicPr>
          <p:cNvPr id="13" name="Picture 2" descr="Zonta Leadership Academy2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338"/>
          <a:stretch/>
        </p:blipFill>
        <p:spPr bwMode="auto">
          <a:xfrm>
            <a:off x="110362" y="4978370"/>
            <a:ext cx="677052" cy="19289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54" y="6662893"/>
            <a:ext cx="192471" cy="193964"/>
          </a:xfrm>
          <a:prstGeom prst="rect">
            <a:avLst/>
          </a:prstGeom>
          <a:noFill/>
          <a:ln>
            <a:noFill/>
          </a:ln>
        </p:spPr>
      </p:pic>
    </p:spTree>
    <p:extLst>
      <p:ext uri="{BB962C8B-B14F-4D97-AF65-F5344CB8AC3E}">
        <p14:creationId xmlns:p14="http://schemas.microsoft.com/office/powerpoint/2010/main" val="282642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Slide">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228600"/>
          </a:xfrm>
          <a:prstGeom prst="rect">
            <a:avLst/>
          </a:prstGeom>
          <a:solidFill>
            <a:srgbClr val="F5B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0" y="1779862"/>
            <a:ext cx="3251200" cy="3031943"/>
          </a:xfrm>
          <a:prstGeom prst="rect">
            <a:avLst/>
          </a:prstGeom>
          <a:noFill/>
          <a:ln>
            <a:noFill/>
          </a:ln>
        </p:spPr>
      </p:pic>
      <p:sp>
        <p:nvSpPr>
          <p:cNvPr id="2" name="TextBox 1"/>
          <p:cNvSpPr txBox="1"/>
          <p:nvPr/>
        </p:nvSpPr>
        <p:spPr>
          <a:xfrm>
            <a:off x="4152900" y="5451779"/>
            <a:ext cx="3886200" cy="492443"/>
          </a:xfrm>
          <a:prstGeom prst="rect">
            <a:avLst/>
          </a:prstGeom>
          <a:noFill/>
        </p:spPr>
        <p:txBody>
          <a:bodyPr wrap="square" rtlCol="0">
            <a:spAutoFit/>
          </a:bodyPr>
          <a:lstStyle/>
          <a:p>
            <a:pPr algn="ctr"/>
            <a:r>
              <a:rPr lang="en-US" sz="2600" dirty="0">
                <a:solidFill>
                  <a:srgbClr val="802528"/>
                </a:solidFill>
                <a:latin typeface="Arial" panose="020B0604020202020204" pitchFamily="34" charset="0"/>
                <a:ea typeface="Lato" panose="020F0502020204030203" pitchFamily="34" charset="0"/>
                <a:cs typeface="Arial" panose="020B0604020202020204" pitchFamily="34" charset="0"/>
              </a:rPr>
              <a:t>www.zonta.org</a:t>
            </a:r>
          </a:p>
        </p:txBody>
      </p:sp>
      <p:sp>
        <p:nvSpPr>
          <p:cNvPr id="10" name="TextBox 9"/>
          <p:cNvSpPr txBox="1"/>
          <p:nvPr/>
        </p:nvSpPr>
        <p:spPr>
          <a:xfrm>
            <a:off x="914400" y="6387157"/>
            <a:ext cx="6400800" cy="246221"/>
          </a:xfrm>
          <a:prstGeom prst="rect">
            <a:avLst/>
          </a:prstGeom>
          <a:noFill/>
        </p:spPr>
        <p:txBody>
          <a:bodyPr wrap="square" rtlCol="0" anchor="ctr">
            <a:spAutoFit/>
          </a:bodyPr>
          <a:lstStyle/>
          <a:p>
            <a:r>
              <a:rPr lang="en-US" sz="1000" dirty="0">
                <a:solidFill>
                  <a:srgbClr val="802528"/>
                </a:solidFill>
                <a:latin typeface="Lato" panose="020F0502020204030203" pitchFamily="34" charset="0"/>
                <a:ea typeface="Lato" panose="020F0502020204030203" pitchFamily="34" charset="0"/>
                <a:cs typeface="Lato" panose="020F0502020204030203" pitchFamily="34" charset="0"/>
              </a:rPr>
              <a:t> </a:t>
            </a:r>
            <a:r>
              <a:rPr lang="en-US" sz="1000" dirty="0">
                <a:solidFill>
                  <a:srgbClr val="802528"/>
                </a:solidFill>
                <a:latin typeface="Arial" panose="020B0604020202020204" pitchFamily="34" charset="0"/>
                <a:ea typeface="Lato" panose="020F0502020204030203" pitchFamily="34" charset="0"/>
                <a:cs typeface="Arial" panose="020B0604020202020204" pitchFamily="34" charset="0"/>
              </a:rPr>
              <a:t>copyright </a:t>
            </a:r>
            <a:r>
              <a:rPr lang="en-US" sz="1000">
                <a:solidFill>
                  <a:srgbClr val="802528"/>
                </a:solidFill>
                <a:latin typeface="Arial" panose="020B0604020202020204" pitchFamily="34" charset="0"/>
                <a:ea typeface="Lato" panose="020F0502020204030203" pitchFamily="34" charset="0"/>
                <a:cs typeface="Arial" panose="020B0604020202020204" pitchFamily="34" charset="0"/>
              </a:rPr>
              <a:t>© 2021  </a:t>
            </a:r>
            <a:r>
              <a:rPr lang="en-US" sz="1000" dirty="0">
                <a:solidFill>
                  <a:srgbClr val="802528"/>
                </a:solidFill>
                <a:latin typeface="Arial" panose="020B0604020202020204" pitchFamily="34" charset="0"/>
                <a:ea typeface="Lato" panose="020F0502020204030203" pitchFamily="34" charset="0"/>
                <a:cs typeface="Arial" panose="020B0604020202020204" pitchFamily="34" charset="0"/>
              </a:rPr>
              <a:t>Zonta International</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600" y="2129331"/>
            <a:ext cx="3072640" cy="2333005"/>
          </a:xfrm>
          <a:prstGeom prst="rect">
            <a:avLst/>
          </a:prstGeom>
        </p:spPr>
      </p:pic>
    </p:spTree>
    <p:extLst>
      <p:ext uri="{BB962C8B-B14F-4D97-AF65-F5344CB8AC3E}">
        <p14:creationId xmlns:p14="http://schemas.microsoft.com/office/powerpoint/2010/main" val="32898280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1BAED-8C20-4E4D-BEE8-99B6A273657C}" type="slidenum">
              <a:rPr lang="en-US" smtClean="0">
                <a:solidFill>
                  <a:prstClr val="black">
                    <a:tint val="75000"/>
                  </a:prstClr>
                </a:solidFill>
              </a:rPr>
              <a:pPr/>
              <a:t>‹Nr.›</a:t>
            </a:fld>
            <a:endParaRPr lang="en-US" dirty="0">
              <a:solidFill>
                <a:prstClr val="black">
                  <a:tint val="75000"/>
                </a:prstClr>
              </a:solidFill>
            </a:endParaRPr>
          </a:p>
        </p:txBody>
      </p:sp>
    </p:spTree>
    <p:extLst>
      <p:ext uri="{BB962C8B-B14F-4D97-AF65-F5344CB8AC3E}">
        <p14:creationId xmlns:p14="http://schemas.microsoft.com/office/powerpoint/2010/main" val="34625880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zonta.org/"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class7technology.wikispaces.com/Notes+From+Class+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Zonta</a:t>
            </a:r>
            <a:r>
              <a:rPr lang="en-US" dirty="0"/>
              <a:t> - </a:t>
            </a:r>
            <a:r>
              <a:rPr lang="en-US" dirty="0" err="1"/>
              <a:t>L'essenziale</a:t>
            </a:r>
            <a:br>
              <a:rPr lang="en-US" dirty="0"/>
            </a:br>
            <a:endParaRPr lang="en-US" dirty="0"/>
          </a:p>
        </p:txBody>
      </p:sp>
    </p:spTree>
    <p:extLst>
      <p:ext uri="{BB962C8B-B14F-4D97-AF65-F5344CB8AC3E}">
        <p14:creationId xmlns:p14="http://schemas.microsoft.com/office/powerpoint/2010/main" val="490896166"/>
      </p:ext>
    </p:extLst>
  </p:cSld>
  <p:clrMapOvr>
    <a:masterClrMapping/>
  </p:clrMapOvr>
  <mc:AlternateContent xmlns:mc="http://schemas.openxmlformats.org/markup-compatibility/2006" xmlns:p14="http://schemas.microsoft.com/office/powerpoint/2010/main">
    <mc:Choice Requires="p14">
      <p:transition spd="slow" p14:dur="2000" advTm="17644"/>
    </mc:Choice>
    <mc:Fallback xmlns="">
      <p:transition spd="slow" advTm="176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1BAED-8C20-4E4D-BEE8-99B6A273657C}" type="slidenum">
              <a:rPr lang="en-US" smtClean="0"/>
              <a:pPr/>
              <a:t>10</a:t>
            </a:fld>
            <a:endParaRPr lang="en-US" dirty="0"/>
          </a:p>
        </p:txBody>
      </p:sp>
      <p:grpSp>
        <p:nvGrpSpPr>
          <p:cNvPr id="5" name="Group 2"/>
          <p:cNvGrpSpPr>
            <a:grpSpLocks/>
          </p:cNvGrpSpPr>
          <p:nvPr/>
        </p:nvGrpSpPr>
        <p:grpSpPr bwMode="auto">
          <a:xfrm>
            <a:off x="10210800" y="609600"/>
            <a:ext cx="1288994" cy="1309530"/>
            <a:chOff x="4042" y="277"/>
            <a:chExt cx="809" cy="809"/>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 y="281"/>
              <a:ext cx="800"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046" y="281"/>
              <a:ext cx="801" cy="801"/>
            </a:xfrm>
            <a:custGeom>
              <a:avLst/>
              <a:gdLst>
                <a:gd name="T0" fmla="+- 0 4446 4046"/>
                <a:gd name="T1" fmla="*/ T0 w 801"/>
                <a:gd name="T2" fmla="+- 0 1082 281"/>
                <a:gd name="T3" fmla="*/ 1082 h 801"/>
                <a:gd name="T4" fmla="+- 0 4518 4046"/>
                <a:gd name="T5" fmla="*/ T4 w 801"/>
                <a:gd name="T6" fmla="+- 0 1075 281"/>
                <a:gd name="T7" fmla="*/ 1075 h 801"/>
                <a:gd name="T8" fmla="+- 0 4586 4046"/>
                <a:gd name="T9" fmla="*/ T8 w 801"/>
                <a:gd name="T10" fmla="+- 0 1057 281"/>
                <a:gd name="T11" fmla="*/ 1057 h 801"/>
                <a:gd name="T12" fmla="+- 0 4648 4046"/>
                <a:gd name="T13" fmla="*/ T12 w 801"/>
                <a:gd name="T14" fmla="+- 0 1027 281"/>
                <a:gd name="T15" fmla="*/ 1027 h 801"/>
                <a:gd name="T16" fmla="+- 0 4704 4046"/>
                <a:gd name="T17" fmla="*/ T16 w 801"/>
                <a:gd name="T18" fmla="+- 0 988 281"/>
                <a:gd name="T19" fmla="*/ 988 h 801"/>
                <a:gd name="T20" fmla="+- 0 4752 4046"/>
                <a:gd name="T21" fmla="*/ T20 w 801"/>
                <a:gd name="T22" fmla="+- 0 939 281"/>
                <a:gd name="T23" fmla="*/ 939 h 801"/>
                <a:gd name="T24" fmla="+- 0 4791 4046"/>
                <a:gd name="T25" fmla="*/ T24 w 801"/>
                <a:gd name="T26" fmla="+- 0 883 281"/>
                <a:gd name="T27" fmla="*/ 883 h 801"/>
                <a:gd name="T28" fmla="+- 0 4821 4046"/>
                <a:gd name="T29" fmla="*/ T28 w 801"/>
                <a:gd name="T30" fmla="+- 0 821 281"/>
                <a:gd name="T31" fmla="*/ 821 h 801"/>
                <a:gd name="T32" fmla="+- 0 4840 4046"/>
                <a:gd name="T33" fmla="*/ T32 w 801"/>
                <a:gd name="T34" fmla="+- 0 753 281"/>
                <a:gd name="T35" fmla="*/ 753 h 801"/>
                <a:gd name="T36" fmla="+- 0 4846 4046"/>
                <a:gd name="T37" fmla="*/ T36 w 801"/>
                <a:gd name="T38" fmla="+- 0 682 281"/>
                <a:gd name="T39" fmla="*/ 682 h 801"/>
                <a:gd name="T40" fmla="+- 0 4840 4046"/>
                <a:gd name="T41" fmla="*/ T40 w 801"/>
                <a:gd name="T42" fmla="+- 0 610 281"/>
                <a:gd name="T43" fmla="*/ 610 h 801"/>
                <a:gd name="T44" fmla="+- 0 4821 4046"/>
                <a:gd name="T45" fmla="*/ T44 w 801"/>
                <a:gd name="T46" fmla="+- 0 542 281"/>
                <a:gd name="T47" fmla="*/ 542 h 801"/>
                <a:gd name="T48" fmla="+- 0 4791 4046"/>
                <a:gd name="T49" fmla="*/ T48 w 801"/>
                <a:gd name="T50" fmla="+- 0 480 281"/>
                <a:gd name="T51" fmla="*/ 480 h 801"/>
                <a:gd name="T52" fmla="+- 0 4752 4046"/>
                <a:gd name="T53" fmla="*/ T52 w 801"/>
                <a:gd name="T54" fmla="+- 0 424 281"/>
                <a:gd name="T55" fmla="*/ 424 h 801"/>
                <a:gd name="T56" fmla="+- 0 4704 4046"/>
                <a:gd name="T57" fmla="*/ T56 w 801"/>
                <a:gd name="T58" fmla="+- 0 376 281"/>
                <a:gd name="T59" fmla="*/ 376 h 801"/>
                <a:gd name="T60" fmla="+- 0 4648 4046"/>
                <a:gd name="T61" fmla="*/ T60 w 801"/>
                <a:gd name="T62" fmla="+- 0 336 281"/>
                <a:gd name="T63" fmla="*/ 336 h 801"/>
                <a:gd name="T64" fmla="+- 0 4586 4046"/>
                <a:gd name="T65" fmla="*/ T64 w 801"/>
                <a:gd name="T66" fmla="+- 0 306 281"/>
                <a:gd name="T67" fmla="*/ 306 h 801"/>
                <a:gd name="T68" fmla="+- 0 4518 4046"/>
                <a:gd name="T69" fmla="*/ T68 w 801"/>
                <a:gd name="T70" fmla="+- 0 288 281"/>
                <a:gd name="T71" fmla="*/ 288 h 801"/>
                <a:gd name="T72" fmla="+- 0 4446 4046"/>
                <a:gd name="T73" fmla="*/ T72 w 801"/>
                <a:gd name="T74" fmla="+- 0 281 281"/>
                <a:gd name="T75" fmla="*/ 281 h 801"/>
                <a:gd name="T76" fmla="+- 0 4374 4046"/>
                <a:gd name="T77" fmla="*/ T76 w 801"/>
                <a:gd name="T78" fmla="+- 0 288 281"/>
                <a:gd name="T79" fmla="*/ 288 h 801"/>
                <a:gd name="T80" fmla="+- 0 4306 4046"/>
                <a:gd name="T81" fmla="*/ T80 w 801"/>
                <a:gd name="T82" fmla="+- 0 306 281"/>
                <a:gd name="T83" fmla="*/ 306 h 801"/>
                <a:gd name="T84" fmla="+- 0 4244 4046"/>
                <a:gd name="T85" fmla="*/ T84 w 801"/>
                <a:gd name="T86" fmla="+- 0 336 281"/>
                <a:gd name="T87" fmla="*/ 336 h 801"/>
                <a:gd name="T88" fmla="+- 0 4188 4046"/>
                <a:gd name="T89" fmla="*/ T88 w 801"/>
                <a:gd name="T90" fmla="+- 0 376 281"/>
                <a:gd name="T91" fmla="*/ 376 h 801"/>
                <a:gd name="T92" fmla="+- 0 4140 4046"/>
                <a:gd name="T93" fmla="*/ T92 w 801"/>
                <a:gd name="T94" fmla="+- 0 424 281"/>
                <a:gd name="T95" fmla="*/ 424 h 801"/>
                <a:gd name="T96" fmla="+- 0 4101 4046"/>
                <a:gd name="T97" fmla="*/ T96 w 801"/>
                <a:gd name="T98" fmla="+- 0 480 281"/>
                <a:gd name="T99" fmla="*/ 480 h 801"/>
                <a:gd name="T100" fmla="+- 0 4071 4046"/>
                <a:gd name="T101" fmla="*/ T100 w 801"/>
                <a:gd name="T102" fmla="+- 0 542 281"/>
                <a:gd name="T103" fmla="*/ 542 h 801"/>
                <a:gd name="T104" fmla="+- 0 4052 4046"/>
                <a:gd name="T105" fmla="*/ T104 w 801"/>
                <a:gd name="T106" fmla="+- 0 610 281"/>
                <a:gd name="T107" fmla="*/ 610 h 801"/>
                <a:gd name="T108" fmla="+- 0 4046 4046"/>
                <a:gd name="T109" fmla="*/ T108 w 801"/>
                <a:gd name="T110" fmla="+- 0 682 281"/>
                <a:gd name="T111" fmla="*/ 682 h 801"/>
                <a:gd name="T112" fmla="+- 0 4052 4046"/>
                <a:gd name="T113" fmla="*/ T112 w 801"/>
                <a:gd name="T114" fmla="+- 0 753 281"/>
                <a:gd name="T115" fmla="*/ 753 h 801"/>
                <a:gd name="T116" fmla="+- 0 4071 4046"/>
                <a:gd name="T117" fmla="*/ T116 w 801"/>
                <a:gd name="T118" fmla="+- 0 821 281"/>
                <a:gd name="T119" fmla="*/ 821 h 801"/>
                <a:gd name="T120" fmla="+- 0 4101 4046"/>
                <a:gd name="T121" fmla="*/ T120 w 801"/>
                <a:gd name="T122" fmla="+- 0 883 281"/>
                <a:gd name="T123" fmla="*/ 883 h 801"/>
                <a:gd name="T124" fmla="+- 0 4140 4046"/>
                <a:gd name="T125" fmla="*/ T124 w 801"/>
                <a:gd name="T126" fmla="+- 0 939 281"/>
                <a:gd name="T127" fmla="*/ 939 h 801"/>
                <a:gd name="T128" fmla="+- 0 4188 4046"/>
                <a:gd name="T129" fmla="*/ T128 w 801"/>
                <a:gd name="T130" fmla="+- 0 988 281"/>
                <a:gd name="T131" fmla="*/ 988 h 801"/>
                <a:gd name="T132" fmla="+- 0 4244 4046"/>
                <a:gd name="T133" fmla="*/ T132 w 801"/>
                <a:gd name="T134" fmla="+- 0 1027 281"/>
                <a:gd name="T135" fmla="*/ 1027 h 801"/>
                <a:gd name="T136" fmla="+- 0 4306 4046"/>
                <a:gd name="T137" fmla="*/ T136 w 801"/>
                <a:gd name="T138" fmla="+- 0 1057 281"/>
                <a:gd name="T139" fmla="*/ 1057 h 801"/>
                <a:gd name="T140" fmla="+- 0 4374 4046"/>
                <a:gd name="T141" fmla="*/ T140 w 801"/>
                <a:gd name="T142" fmla="+- 0 1075 281"/>
                <a:gd name="T143" fmla="*/ 1075 h 801"/>
                <a:gd name="T144" fmla="+- 0 4446 4046"/>
                <a:gd name="T145" fmla="*/ T144 w 801"/>
                <a:gd name="T146" fmla="+- 0 1082 281"/>
                <a:gd name="T147" fmla="*/ 1082 h 8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01" h="801">
                  <a:moveTo>
                    <a:pt x="400" y="801"/>
                  </a:moveTo>
                  <a:lnTo>
                    <a:pt x="472" y="794"/>
                  </a:lnTo>
                  <a:lnTo>
                    <a:pt x="540" y="776"/>
                  </a:lnTo>
                  <a:lnTo>
                    <a:pt x="602" y="746"/>
                  </a:lnTo>
                  <a:lnTo>
                    <a:pt x="658" y="707"/>
                  </a:lnTo>
                  <a:lnTo>
                    <a:pt x="706" y="658"/>
                  </a:lnTo>
                  <a:lnTo>
                    <a:pt x="745" y="602"/>
                  </a:lnTo>
                  <a:lnTo>
                    <a:pt x="775" y="540"/>
                  </a:lnTo>
                  <a:lnTo>
                    <a:pt x="794" y="472"/>
                  </a:lnTo>
                  <a:lnTo>
                    <a:pt x="800" y="401"/>
                  </a:lnTo>
                  <a:lnTo>
                    <a:pt x="794" y="329"/>
                  </a:lnTo>
                  <a:lnTo>
                    <a:pt x="775" y="261"/>
                  </a:lnTo>
                  <a:lnTo>
                    <a:pt x="745" y="199"/>
                  </a:lnTo>
                  <a:lnTo>
                    <a:pt x="706" y="143"/>
                  </a:lnTo>
                  <a:lnTo>
                    <a:pt x="658" y="95"/>
                  </a:lnTo>
                  <a:lnTo>
                    <a:pt x="602" y="55"/>
                  </a:lnTo>
                  <a:lnTo>
                    <a:pt x="540" y="25"/>
                  </a:lnTo>
                  <a:lnTo>
                    <a:pt x="472" y="7"/>
                  </a:lnTo>
                  <a:lnTo>
                    <a:pt x="400" y="0"/>
                  </a:lnTo>
                  <a:lnTo>
                    <a:pt x="328" y="7"/>
                  </a:lnTo>
                  <a:lnTo>
                    <a:pt x="260" y="25"/>
                  </a:lnTo>
                  <a:lnTo>
                    <a:pt x="198" y="55"/>
                  </a:lnTo>
                  <a:lnTo>
                    <a:pt x="142" y="95"/>
                  </a:lnTo>
                  <a:lnTo>
                    <a:pt x="94" y="143"/>
                  </a:lnTo>
                  <a:lnTo>
                    <a:pt x="55" y="199"/>
                  </a:lnTo>
                  <a:lnTo>
                    <a:pt x="25" y="261"/>
                  </a:lnTo>
                  <a:lnTo>
                    <a:pt x="6" y="329"/>
                  </a:lnTo>
                  <a:lnTo>
                    <a:pt x="0" y="401"/>
                  </a:lnTo>
                  <a:lnTo>
                    <a:pt x="6" y="472"/>
                  </a:lnTo>
                  <a:lnTo>
                    <a:pt x="25" y="540"/>
                  </a:lnTo>
                  <a:lnTo>
                    <a:pt x="55" y="602"/>
                  </a:lnTo>
                  <a:lnTo>
                    <a:pt x="94" y="658"/>
                  </a:lnTo>
                  <a:lnTo>
                    <a:pt x="142" y="707"/>
                  </a:lnTo>
                  <a:lnTo>
                    <a:pt x="198" y="746"/>
                  </a:lnTo>
                  <a:lnTo>
                    <a:pt x="260" y="776"/>
                  </a:lnTo>
                  <a:lnTo>
                    <a:pt x="328" y="794"/>
                  </a:lnTo>
                  <a:lnTo>
                    <a:pt x="400" y="801"/>
                  </a:lnTo>
                  <a:close/>
                </a:path>
              </a:pathLst>
            </a:custGeom>
            <a:noFill/>
            <a:ln w="4470">
              <a:solidFill>
                <a:srgbClr val="7B131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5097760"/>
      </p:ext>
    </p:extLst>
  </p:cSld>
  <p:clrMapOvr>
    <a:masterClrMapping/>
  </p:clrMapOvr>
  <mc:AlternateContent xmlns:mc="http://schemas.openxmlformats.org/markup-compatibility/2006" xmlns:p14="http://schemas.microsoft.com/office/powerpoint/2010/main">
    <mc:Choice Requires="p14">
      <p:transition spd="slow" p14:dur="2000" advTm="43552"/>
    </mc:Choice>
    <mc:Fallback xmlns="">
      <p:transition spd="slow" advTm="435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err="1"/>
              <a:t>Origine</a:t>
            </a:r>
            <a:endParaRPr lang="en-US" dirty="0">
              <a:solidFill>
                <a:schemeClr val="tx1"/>
              </a:solidFill>
            </a:endParaRPr>
          </a:p>
        </p:txBody>
      </p:sp>
      <p:sp>
        <p:nvSpPr>
          <p:cNvPr id="12291" name="Rectangle 3"/>
          <p:cNvSpPr>
            <a:spLocks noGrp="1" noChangeArrowheads="1"/>
          </p:cNvSpPr>
          <p:nvPr>
            <p:ph idx="1"/>
          </p:nvPr>
        </p:nvSpPr>
        <p:spPr>
          <a:xfrm>
            <a:off x="1066801" y="1295400"/>
            <a:ext cx="9525000" cy="4084639"/>
          </a:xfrm>
        </p:spPr>
        <p:txBody>
          <a:bodyPr>
            <a:normAutofit fontScale="92500"/>
          </a:bodyPr>
          <a:lstStyle/>
          <a:p>
            <a:pPr eaLnBrk="1" hangingPunct="1">
              <a:buFontTx/>
              <a:buNone/>
            </a:pPr>
            <a:r>
              <a:rPr lang="en-US" sz="3500" dirty="0"/>
              <a:t>1919 — </a:t>
            </a:r>
            <a:r>
              <a:rPr lang="en-US" sz="3500" dirty="0" err="1"/>
              <a:t>Zonta</a:t>
            </a:r>
            <a:r>
              <a:rPr lang="en-US" sz="3500" dirty="0"/>
              <a:t> è </a:t>
            </a:r>
            <a:r>
              <a:rPr lang="en-US" sz="3500" dirty="0" err="1"/>
              <a:t>stato</a:t>
            </a:r>
            <a:r>
              <a:rPr lang="en-US" sz="3500" dirty="0"/>
              <a:t> </a:t>
            </a:r>
            <a:r>
              <a:rPr lang="en-US" sz="3500" dirty="0" err="1"/>
              <a:t>fondato</a:t>
            </a:r>
            <a:r>
              <a:rPr lang="en-US" sz="3500" dirty="0"/>
              <a:t> per fare la </a:t>
            </a:r>
            <a:r>
              <a:rPr lang="en-US" sz="3500" dirty="0" err="1"/>
              <a:t>differenza</a:t>
            </a:r>
            <a:r>
              <a:rPr lang="en-US" sz="3500" dirty="0"/>
              <a:t>  </a:t>
            </a:r>
          </a:p>
          <a:p>
            <a:pPr>
              <a:lnSpc>
                <a:spcPct val="190000"/>
              </a:lnSpc>
              <a:spcBef>
                <a:spcPts val="600"/>
              </a:spcBef>
              <a:spcAft>
                <a:spcPts val="1200"/>
              </a:spcAft>
            </a:pPr>
            <a:r>
              <a:rPr lang="en-US" sz="3500" dirty="0" err="1"/>
              <a:t>Diritti</a:t>
            </a:r>
            <a:r>
              <a:rPr lang="en-US" sz="3500" dirty="0"/>
              <a:t> </a:t>
            </a:r>
            <a:r>
              <a:rPr lang="en-US" sz="3500" dirty="0" err="1"/>
              <a:t>della</a:t>
            </a:r>
            <a:r>
              <a:rPr lang="en-US" sz="3500" dirty="0"/>
              <a:t> donna </a:t>
            </a:r>
          </a:p>
          <a:p>
            <a:pPr>
              <a:lnSpc>
                <a:spcPct val="190000"/>
              </a:lnSpc>
              <a:spcBef>
                <a:spcPts val="600"/>
              </a:spcBef>
              <a:spcAft>
                <a:spcPts val="1200"/>
              </a:spcAft>
            </a:pPr>
            <a:r>
              <a:rPr lang="en-US" sz="3500" dirty="0" err="1"/>
              <a:t>Etica</a:t>
            </a:r>
            <a:r>
              <a:rPr lang="en-US" sz="3500" dirty="0"/>
              <a:t> </a:t>
            </a:r>
            <a:r>
              <a:rPr lang="en-US" sz="3500" dirty="0" err="1"/>
              <a:t>nelle</a:t>
            </a:r>
            <a:r>
              <a:rPr lang="en-US" sz="3500" dirty="0"/>
              <a:t> </a:t>
            </a:r>
            <a:r>
              <a:rPr lang="en-US" sz="3500" dirty="0" err="1"/>
              <a:t>attività</a:t>
            </a:r>
            <a:r>
              <a:rPr lang="en-US" sz="3500" dirty="0"/>
              <a:t> di business</a:t>
            </a:r>
          </a:p>
          <a:p>
            <a:pPr>
              <a:lnSpc>
                <a:spcPct val="190000"/>
              </a:lnSpc>
              <a:spcBef>
                <a:spcPts val="600"/>
              </a:spcBef>
              <a:spcAft>
                <a:spcPts val="1200"/>
              </a:spcAft>
            </a:pPr>
            <a:r>
              <a:rPr lang="en-US" sz="3500" dirty="0"/>
              <a:t>Pace </a:t>
            </a:r>
            <a:r>
              <a:rPr lang="en-US" sz="3500" dirty="0" err="1"/>
              <a:t>nel</a:t>
            </a:r>
            <a:r>
              <a:rPr lang="en-US" sz="3500" dirty="0"/>
              <a:t> mondo</a:t>
            </a:r>
          </a:p>
          <a:p>
            <a:pPr eaLnBrk="1" hangingPunct="1">
              <a:lnSpc>
                <a:spcPct val="190000"/>
              </a:lnSpc>
              <a:buFont typeface="Arial" charset="0"/>
              <a:buChar char="♦"/>
            </a:pPr>
            <a:endParaRPr lang="en-US" sz="2400" dirty="0"/>
          </a:p>
          <a:p>
            <a:pPr eaLnBrk="1" hangingPunct="1">
              <a:buFont typeface="Arial" charset="0"/>
              <a:buChar char="♦"/>
            </a:pPr>
            <a:endParaRPr lang="en-US" sz="2800" dirty="0"/>
          </a:p>
        </p:txBody>
      </p:sp>
      <p:sp>
        <p:nvSpPr>
          <p:cNvPr id="2" name="Slide Number Placeholder 1"/>
          <p:cNvSpPr>
            <a:spLocks noGrp="1"/>
          </p:cNvSpPr>
          <p:nvPr>
            <p:ph type="sldNum" sz="quarter" idx="12"/>
          </p:nvPr>
        </p:nvSpPr>
        <p:spPr/>
        <p:txBody>
          <a:bodyPr/>
          <a:lstStyle/>
          <a:p>
            <a:fld id="{8CB1BAED-8C20-4E4D-BEE8-99B6A273657C}" type="slidenum">
              <a:rPr lang="en-US" smtClean="0"/>
              <a:pPr/>
              <a:t>11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6456" y="3124200"/>
            <a:ext cx="3705224" cy="2577547"/>
          </a:xfrm>
          <a:prstGeom prst="rect">
            <a:avLst/>
          </a:prstGeom>
        </p:spPr>
      </p:pic>
    </p:spTree>
    <p:extLst>
      <p:ext uri="{BB962C8B-B14F-4D97-AF65-F5344CB8AC3E}">
        <p14:creationId xmlns:p14="http://schemas.microsoft.com/office/powerpoint/2010/main" val="182146907"/>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Allora e </a:t>
            </a:r>
            <a:r>
              <a:rPr lang="en-US" dirty="0" err="1"/>
              <a:t>oggi</a:t>
            </a:r>
            <a:r>
              <a:rPr lang="en-US" dirty="0"/>
              <a:t> </a:t>
            </a:r>
          </a:p>
        </p:txBody>
      </p:sp>
      <p:pic>
        <p:nvPicPr>
          <p:cNvPr id="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45325" y="1524000"/>
            <a:ext cx="2255875" cy="2895600"/>
          </a:xfrm>
        </p:spPr>
      </p:pic>
      <p:sp>
        <p:nvSpPr>
          <p:cNvPr id="4" name="Slide Number Placeholder 3"/>
          <p:cNvSpPr>
            <a:spLocks noGrp="1"/>
          </p:cNvSpPr>
          <p:nvPr>
            <p:ph type="sldNum" sz="quarter" idx="12"/>
          </p:nvPr>
        </p:nvSpPr>
        <p:spPr/>
        <p:txBody>
          <a:bodyPr/>
          <a:lstStyle/>
          <a:p>
            <a:fld id="{8CB1BAED-8C20-4E4D-BEE8-99B6A273657C}" type="slidenum">
              <a:rPr lang="en-US" smtClean="0"/>
              <a:t>12</a:t>
            </a:fld>
            <a:endParaRPr lang="en-US" dirty="0"/>
          </a:p>
        </p:txBody>
      </p:sp>
      <p:sp>
        <p:nvSpPr>
          <p:cNvPr id="3" name="Content Placeholder 2"/>
          <p:cNvSpPr>
            <a:spLocks noGrp="1"/>
          </p:cNvSpPr>
          <p:nvPr>
            <p:ph sz="half" idx="4294967295"/>
          </p:nvPr>
        </p:nvSpPr>
        <p:spPr>
          <a:xfrm>
            <a:off x="1143000" y="1524000"/>
            <a:ext cx="7848600" cy="4476750"/>
          </a:xfrm>
          <a:prstGeom prst="rect">
            <a:avLst/>
          </a:prstGeom>
        </p:spPr>
        <p:txBody>
          <a:bodyPr>
            <a:normAutofit/>
          </a:bodyPr>
          <a:lstStyle/>
          <a:p>
            <a:pPr marL="0" indent="0">
              <a:buNone/>
            </a:pPr>
            <a:r>
              <a:rPr lang="en-US" sz="3200" dirty="0"/>
              <a:t>I </a:t>
            </a:r>
            <a:r>
              <a:rPr lang="en-US" sz="3200" dirty="0" err="1"/>
              <a:t>membri</a:t>
            </a:r>
            <a:br>
              <a:rPr lang="en-US" dirty="0"/>
            </a:br>
            <a:endParaRPr lang="en-US" dirty="0"/>
          </a:p>
          <a:p>
            <a:r>
              <a:rPr lang="en-US" sz="3200" dirty="0" err="1"/>
              <a:t>credono</a:t>
            </a:r>
            <a:r>
              <a:rPr lang="en-US" sz="3200" dirty="0"/>
              <a:t> </a:t>
            </a:r>
            <a:r>
              <a:rPr lang="en-US" sz="3200" dirty="0" err="1"/>
              <a:t>nella</a:t>
            </a:r>
            <a:r>
              <a:rPr lang="en-US" sz="3200" dirty="0"/>
              <a:t> </a:t>
            </a:r>
            <a:r>
              <a:rPr lang="en-US" sz="3200" dirty="0" err="1"/>
              <a:t>missione</a:t>
            </a:r>
            <a:r>
              <a:rPr lang="en-US" sz="3200" dirty="0"/>
              <a:t> di </a:t>
            </a:r>
            <a:r>
              <a:rPr lang="en-US" sz="3200" dirty="0" err="1"/>
              <a:t>Zonta</a:t>
            </a:r>
            <a:endParaRPr lang="en-US" sz="3200" dirty="0"/>
          </a:p>
          <a:p>
            <a:r>
              <a:rPr lang="en-US" sz="3200" dirty="0" err="1"/>
              <a:t>hanno</a:t>
            </a:r>
            <a:r>
              <a:rPr lang="en-US" sz="3200" dirty="0"/>
              <a:t> influenza </a:t>
            </a:r>
            <a:r>
              <a:rPr lang="en-US" sz="3200" dirty="0" err="1"/>
              <a:t>sulla</a:t>
            </a:r>
            <a:r>
              <a:rPr lang="en-US" sz="3200" dirty="0"/>
              <a:t> </a:t>
            </a:r>
            <a:r>
              <a:rPr lang="en-US" sz="3200" dirty="0" err="1"/>
              <a:t>società</a:t>
            </a:r>
            <a:r>
              <a:rPr lang="en-US" sz="3200" dirty="0"/>
              <a:t> </a:t>
            </a:r>
          </a:p>
          <a:p>
            <a:r>
              <a:rPr lang="en-US" sz="3200" dirty="0" err="1"/>
              <a:t>fungono</a:t>
            </a:r>
            <a:r>
              <a:rPr lang="en-US" sz="3200" dirty="0"/>
              <a:t> da </a:t>
            </a:r>
            <a:r>
              <a:rPr lang="en-US" sz="3200" dirty="0" err="1"/>
              <a:t>agenti</a:t>
            </a:r>
            <a:r>
              <a:rPr lang="en-US" sz="3200" dirty="0"/>
              <a:t> di cambia-</a:t>
            </a:r>
          </a:p>
          <a:p>
            <a:pPr marL="0" indent="0">
              <a:buNone/>
            </a:pPr>
            <a:r>
              <a:rPr lang="en-US" sz="3200" dirty="0"/>
              <a:t>   mento per un mondo </a:t>
            </a:r>
            <a:r>
              <a:rPr lang="en-US" sz="3200" dirty="0" err="1"/>
              <a:t>migliore</a:t>
            </a:r>
            <a:r>
              <a:rPr lang="en-US" sz="3200" dirty="0"/>
              <a:t> per</a:t>
            </a:r>
          </a:p>
          <a:p>
            <a:pPr marL="0" indent="0">
              <a:buNone/>
            </a:pPr>
            <a:r>
              <a:rPr lang="en-US" sz="3200" dirty="0"/>
              <a:t>   le </a:t>
            </a:r>
            <a:r>
              <a:rPr lang="en-US" sz="3200" dirty="0" err="1"/>
              <a:t>donne</a:t>
            </a:r>
            <a:endParaRPr lang="en-US" sz="32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5556" t="20000" r="27778" b="36667"/>
          <a:stretch/>
        </p:blipFill>
        <p:spPr>
          <a:xfrm>
            <a:off x="9220200" y="3962400"/>
            <a:ext cx="2580801" cy="2236694"/>
          </a:xfrm>
          <a:prstGeom prst="rect">
            <a:avLst/>
          </a:prstGeom>
        </p:spPr>
      </p:pic>
    </p:spTree>
    <p:extLst>
      <p:ext uri="{BB962C8B-B14F-4D97-AF65-F5344CB8AC3E}">
        <p14:creationId xmlns:p14="http://schemas.microsoft.com/office/powerpoint/2010/main" val="360911869"/>
      </p:ext>
    </p:extLst>
  </p:cSld>
  <p:clrMapOvr>
    <a:masterClrMapping/>
  </p:clrMapOvr>
  <mc:AlternateContent xmlns:mc="http://schemas.openxmlformats.org/markup-compatibility/2006" xmlns:p14="http://schemas.microsoft.com/office/powerpoint/2010/main">
    <mc:Choice Requires="p14">
      <p:transition spd="slow" p14:dur="2000" advTm="17665"/>
    </mc:Choice>
    <mc:Fallback xmlns="">
      <p:transition spd="slow" advTm="176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F8A-CAD0-4C7B-BBC4-42F53B0EDEE7}"/>
              </a:ext>
            </a:extLst>
          </p:cNvPr>
          <p:cNvSpPr>
            <a:spLocks noGrp="1"/>
          </p:cNvSpPr>
          <p:nvPr>
            <p:ph type="title"/>
          </p:nvPr>
        </p:nvSpPr>
        <p:spPr/>
        <p:txBody>
          <a:bodyPr/>
          <a:lstStyle/>
          <a:p>
            <a:r>
              <a:rPr lang="en-US" dirty="0" err="1"/>
              <a:t>Emblema</a:t>
            </a:r>
            <a:r>
              <a:rPr lang="en-US" dirty="0"/>
              <a:t> e </a:t>
            </a:r>
            <a:r>
              <a:rPr lang="en-US" dirty="0" err="1"/>
              <a:t>simbolo</a:t>
            </a:r>
            <a:endParaRPr lang="en-US" dirty="0"/>
          </a:p>
        </p:txBody>
      </p:sp>
      <p:sp>
        <p:nvSpPr>
          <p:cNvPr id="4" name="Slide Number Placeholder 3">
            <a:extLst>
              <a:ext uri="{FF2B5EF4-FFF2-40B4-BE49-F238E27FC236}">
                <a16:creationId xmlns:a16="http://schemas.microsoft.com/office/drawing/2014/main" id="{6AAD77AC-6F59-4616-9C90-1E0CB09A731C}"/>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13</a:t>
            </a:fld>
            <a:endParaRPr lang="en-US" dirty="0">
              <a:solidFill>
                <a:prstClr val="black">
                  <a:tint val="75000"/>
                </a:prstClr>
              </a:solidFill>
            </a:endParaRPr>
          </a:p>
        </p:txBody>
      </p:sp>
      <p:sp>
        <p:nvSpPr>
          <p:cNvPr id="3" name="Content Placeholder 2">
            <a:extLst>
              <a:ext uri="{FF2B5EF4-FFF2-40B4-BE49-F238E27FC236}">
                <a16:creationId xmlns:a16="http://schemas.microsoft.com/office/drawing/2014/main" id="{695F25BB-E628-4A9C-A367-016FAB154B9F}"/>
              </a:ext>
            </a:extLst>
          </p:cNvPr>
          <p:cNvSpPr>
            <a:spLocks noGrp="1"/>
          </p:cNvSpPr>
          <p:nvPr>
            <p:ph idx="1"/>
          </p:nvPr>
        </p:nvSpPr>
        <p:spPr>
          <a:xfrm>
            <a:off x="3044209" y="1295400"/>
            <a:ext cx="6103582" cy="4830765"/>
          </a:xfrm>
        </p:spPr>
        <p:txBody>
          <a:bodyPr>
            <a:normAutofit/>
          </a:bodyPr>
          <a:lstStyle/>
          <a:p>
            <a:pPr marL="0" indent="0">
              <a:buNone/>
            </a:pPr>
            <a:r>
              <a:rPr lang="en-US" sz="2800" dirty="0"/>
              <a:t>“Zonta” </a:t>
            </a:r>
            <a:r>
              <a:rPr lang="en-US" sz="2800" dirty="0" err="1"/>
              <a:t>proviene</a:t>
            </a:r>
            <a:r>
              <a:rPr lang="en-US" sz="2800" dirty="0"/>
              <a:t> da un </a:t>
            </a:r>
            <a:r>
              <a:rPr lang="en-US" sz="2800" dirty="0" err="1"/>
              <a:t>termine</a:t>
            </a:r>
            <a:r>
              <a:rPr lang="en-US" sz="2800" dirty="0"/>
              <a:t> </a:t>
            </a:r>
            <a:r>
              <a:rPr lang="en-US" sz="2800" dirty="0" err="1"/>
              <a:t>originario</a:t>
            </a:r>
            <a:r>
              <a:rPr lang="en-US" sz="2800" dirty="0"/>
              <a:t> </a:t>
            </a:r>
            <a:r>
              <a:rPr lang="en-US" sz="2800" dirty="0" err="1"/>
              <a:t>dai</a:t>
            </a:r>
            <a:r>
              <a:rPr lang="en-US" sz="2800" dirty="0"/>
              <a:t> </a:t>
            </a:r>
            <a:r>
              <a:rPr lang="en-US" sz="2800" dirty="0" err="1"/>
              <a:t>nativi</a:t>
            </a:r>
            <a:r>
              <a:rPr lang="en-US" sz="2800" dirty="0"/>
              <a:t> </a:t>
            </a:r>
            <a:r>
              <a:rPr lang="en-US" sz="2800" dirty="0" err="1"/>
              <a:t>americani</a:t>
            </a:r>
            <a:r>
              <a:rPr lang="en-US" sz="2800" dirty="0"/>
              <a:t> </a:t>
            </a:r>
          </a:p>
          <a:p>
            <a:pPr marL="0" indent="0">
              <a:buNone/>
            </a:pPr>
            <a:r>
              <a:rPr lang="en-US" sz="2800" dirty="0"/>
              <a:t>Sioux </a:t>
            </a:r>
            <a:r>
              <a:rPr lang="en-US" sz="2800" dirty="0" err="1"/>
              <a:t>Lakhota</a:t>
            </a:r>
            <a:r>
              <a:rPr lang="en-US" sz="2800" dirty="0"/>
              <a:t> </a:t>
            </a:r>
            <a:r>
              <a:rPr lang="en-US" sz="2800" dirty="0" err="1"/>
              <a:t>che</a:t>
            </a:r>
            <a:r>
              <a:rPr lang="en-US" sz="2800" dirty="0"/>
              <a:t> </a:t>
            </a:r>
            <a:r>
              <a:rPr lang="en-US" sz="2800" dirty="0" err="1"/>
              <a:t>significa</a:t>
            </a:r>
            <a:r>
              <a:rPr lang="en-US" sz="2800" dirty="0"/>
              <a:t> </a:t>
            </a:r>
            <a:r>
              <a:rPr lang="en-US" sz="2800" dirty="0" err="1"/>
              <a:t>onesto</a:t>
            </a:r>
            <a:r>
              <a:rPr lang="en-US" sz="2800" dirty="0"/>
              <a:t> e </a:t>
            </a:r>
            <a:r>
              <a:rPr lang="en-US" sz="2800" dirty="0" err="1"/>
              <a:t>affidabile</a:t>
            </a:r>
            <a:r>
              <a:rPr lang="en-US" sz="2800" dirty="0"/>
              <a:t>. </a:t>
            </a:r>
            <a:r>
              <a:rPr lang="en-US" sz="2800" dirty="0" err="1"/>
              <a:t>L'emblema</a:t>
            </a:r>
            <a:r>
              <a:rPr lang="en-US" sz="2800" dirty="0"/>
              <a:t> </a:t>
            </a:r>
            <a:r>
              <a:rPr lang="en-US" sz="2800" dirty="0" err="1"/>
              <a:t>esprime</a:t>
            </a:r>
            <a:r>
              <a:rPr lang="en-US" sz="2800" dirty="0"/>
              <a:t> </a:t>
            </a:r>
            <a:r>
              <a:rPr lang="en-US" sz="2800" dirty="0" err="1"/>
              <a:t>onestà</a:t>
            </a:r>
            <a:r>
              <a:rPr lang="en-US" sz="2800" dirty="0"/>
              <a:t> e fiducia </a:t>
            </a:r>
            <a:r>
              <a:rPr lang="en-US" sz="2800" dirty="0" err="1"/>
              <a:t>nel</a:t>
            </a:r>
            <a:r>
              <a:rPr lang="en-US" sz="2800" dirty="0"/>
              <a:t> </a:t>
            </a:r>
            <a:r>
              <a:rPr lang="en-US" sz="2800" dirty="0" err="1"/>
              <a:t>lavoro</a:t>
            </a:r>
            <a:r>
              <a:rPr lang="en-US" sz="2800" dirty="0"/>
              <a:t> </a:t>
            </a:r>
            <a:r>
              <a:rPr lang="en-US" sz="2800" dirty="0" err="1"/>
              <a:t>comune</a:t>
            </a:r>
            <a:r>
              <a:rPr lang="en-US" sz="2800" dirty="0"/>
              <a:t>.     </a:t>
            </a:r>
          </a:p>
          <a:p>
            <a:pPr marL="0" indent="0">
              <a:buNone/>
            </a:pPr>
            <a:endParaRPr lang="en-US" sz="2800" dirty="0"/>
          </a:p>
          <a:p>
            <a:pPr marL="49213" indent="-25400">
              <a:buNone/>
            </a:pPr>
            <a:r>
              <a:rPr lang="en-US" sz="2800" dirty="0"/>
              <a:t>La rosa </a:t>
            </a:r>
            <a:r>
              <a:rPr lang="en-US" sz="2800" dirty="0" err="1"/>
              <a:t>gialla</a:t>
            </a:r>
            <a:r>
              <a:rPr lang="en-US" sz="2800" dirty="0"/>
              <a:t> è il </a:t>
            </a:r>
            <a:r>
              <a:rPr lang="en-US" sz="2800" dirty="0" err="1"/>
              <a:t>simbolo</a:t>
            </a:r>
            <a:r>
              <a:rPr lang="en-US" sz="2800" dirty="0"/>
              <a:t> </a:t>
            </a:r>
            <a:r>
              <a:rPr lang="en-US" sz="2800" dirty="0" err="1"/>
              <a:t>della</a:t>
            </a:r>
            <a:r>
              <a:rPr lang="en-US" sz="2800" dirty="0"/>
              <a:t> </a:t>
            </a:r>
            <a:r>
              <a:rPr lang="en-US" sz="2800" dirty="0" err="1"/>
              <a:t>comunione</a:t>
            </a:r>
            <a:r>
              <a:rPr lang="en-US" sz="2800" dirty="0"/>
              <a:t> </a:t>
            </a:r>
            <a:r>
              <a:rPr lang="en-US" sz="2800" dirty="0" err="1"/>
              <a:t>Zonta</a:t>
            </a:r>
            <a:r>
              <a:rPr lang="en-US" sz="2800" dirty="0"/>
              <a:t> </a:t>
            </a:r>
            <a:r>
              <a:rPr lang="en-US" sz="2800" dirty="0" err="1"/>
              <a:t>nel</a:t>
            </a:r>
            <a:r>
              <a:rPr lang="en-US" sz="2800" dirty="0"/>
              <a:t> </a:t>
            </a:r>
            <a:r>
              <a:rPr lang="en-US" sz="2800" dirty="0" err="1"/>
              <a:t>lavoro</a:t>
            </a:r>
            <a:r>
              <a:rPr lang="en-US" sz="2800" dirty="0"/>
              <a:t>.  </a:t>
            </a:r>
          </a:p>
          <a:p>
            <a:endParaRPr lang="en-US" sz="2800" dirty="0"/>
          </a:p>
        </p:txBody>
      </p:sp>
      <p:pic>
        <p:nvPicPr>
          <p:cNvPr id="5" name="Picture 4">
            <a:extLst>
              <a:ext uri="{FF2B5EF4-FFF2-40B4-BE49-F238E27FC236}">
                <a16:creationId xmlns:a16="http://schemas.microsoft.com/office/drawing/2014/main" id="{036BDD95-EB3A-4E08-97A4-605E639D2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26" r="3901"/>
          <a:stretch/>
        </p:blipFill>
        <p:spPr>
          <a:xfrm>
            <a:off x="9829800" y="4331826"/>
            <a:ext cx="1817666" cy="1793079"/>
          </a:xfrm>
          <a:prstGeom prst="rect">
            <a:avLst/>
          </a:prstGeom>
        </p:spPr>
      </p:pic>
      <p:pic>
        <p:nvPicPr>
          <p:cNvPr id="6" name="Content Placeholder 5">
            <a:extLst>
              <a:ext uri="{FF2B5EF4-FFF2-40B4-BE49-F238E27FC236}">
                <a16:creationId xmlns:a16="http://schemas.microsoft.com/office/drawing/2014/main" id="{EFDE72AF-16DF-4879-BC48-597773AA1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33" y="1315453"/>
            <a:ext cx="2655364" cy="2675949"/>
          </a:xfrm>
          <a:prstGeom prst="rect">
            <a:avLst/>
          </a:prstGeom>
        </p:spPr>
      </p:pic>
    </p:spTree>
    <p:extLst>
      <p:ext uri="{BB962C8B-B14F-4D97-AF65-F5344CB8AC3E}">
        <p14:creationId xmlns:p14="http://schemas.microsoft.com/office/powerpoint/2010/main" val="2589539606"/>
      </p:ext>
    </p:extLst>
  </p:cSld>
  <p:clrMapOvr>
    <a:masterClrMapping/>
  </p:clrMapOvr>
  <mc:AlternateContent xmlns:mc="http://schemas.openxmlformats.org/markup-compatibility/2006" xmlns:p14="http://schemas.microsoft.com/office/powerpoint/2010/main">
    <mc:Choice Requires="p14">
      <p:transition spd="slow" p14:dur="2000" advTm="23872"/>
    </mc:Choice>
    <mc:Fallback xmlns="">
      <p:transition spd="slow" advTm="238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Obiettivi</a:t>
            </a:r>
            <a:endParaRPr lang="en-US" dirty="0">
              <a:solidFill>
                <a:schemeClr val="tx1"/>
              </a:solidFill>
            </a:endParaRPr>
          </a:p>
        </p:txBody>
      </p:sp>
      <p:sp>
        <p:nvSpPr>
          <p:cNvPr id="3" name="Content Placeholder 2"/>
          <p:cNvSpPr>
            <a:spLocks noGrp="1"/>
          </p:cNvSpPr>
          <p:nvPr>
            <p:ph idx="1"/>
          </p:nvPr>
        </p:nvSpPr>
        <p:spPr>
          <a:xfrm>
            <a:off x="914400" y="1600202"/>
            <a:ext cx="8839200" cy="4525963"/>
          </a:xfrm>
        </p:spPr>
        <p:txBody>
          <a:bodyPr/>
          <a:lstStyle/>
          <a:p>
            <a:r>
              <a:rPr lang="en-US" sz="2800" dirty="0" err="1"/>
              <a:t>Valorizzare</a:t>
            </a:r>
            <a:r>
              <a:rPr lang="en-US" sz="2800" dirty="0"/>
              <a:t> e </a:t>
            </a:r>
            <a:r>
              <a:rPr lang="en-US" sz="2800" dirty="0" err="1"/>
              <a:t>promuovere</a:t>
            </a:r>
            <a:r>
              <a:rPr lang="en-US" sz="2800" dirty="0"/>
              <a:t> la </a:t>
            </a:r>
            <a:r>
              <a:rPr lang="en-US" sz="2800" dirty="0" err="1"/>
              <a:t>posizione</a:t>
            </a:r>
            <a:r>
              <a:rPr lang="en-US" sz="2800" dirty="0"/>
              <a:t> </a:t>
            </a:r>
            <a:r>
              <a:rPr lang="en-US" sz="2800" dirty="0" err="1"/>
              <a:t>giuridica</a:t>
            </a:r>
            <a:r>
              <a:rPr lang="en-US" sz="2800" dirty="0"/>
              <a:t>, </a:t>
            </a:r>
            <a:r>
              <a:rPr lang="en-US" sz="2800" dirty="0" err="1"/>
              <a:t>politica</a:t>
            </a:r>
            <a:r>
              <a:rPr lang="en-US" sz="2800" dirty="0"/>
              <a:t>, </a:t>
            </a:r>
            <a:r>
              <a:rPr lang="en-US" sz="2800" dirty="0" err="1"/>
              <a:t>economica</a:t>
            </a:r>
            <a:r>
              <a:rPr lang="en-US" sz="2800" dirty="0"/>
              <a:t>, </a:t>
            </a:r>
            <a:r>
              <a:rPr lang="en-US" sz="2800" dirty="0" err="1"/>
              <a:t>educativa</a:t>
            </a:r>
            <a:r>
              <a:rPr lang="en-US" sz="2800" dirty="0"/>
              <a:t>, lo </a:t>
            </a:r>
            <a:r>
              <a:rPr lang="en-US" sz="2800" dirty="0" err="1"/>
              <a:t>stato</a:t>
            </a:r>
            <a:r>
              <a:rPr lang="en-US" sz="2800" dirty="0"/>
              <a:t> </a:t>
            </a:r>
            <a:r>
              <a:rPr lang="en-US" sz="2800" dirty="0" err="1"/>
              <a:t>salutario</a:t>
            </a:r>
            <a:r>
              <a:rPr lang="en-US" sz="2800" dirty="0"/>
              <a:t> e  </a:t>
            </a:r>
            <a:r>
              <a:rPr lang="en-US" sz="2800" dirty="0" err="1"/>
              <a:t>professionale</a:t>
            </a:r>
            <a:r>
              <a:rPr lang="en-US" sz="2800" dirty="0"/>
              <a:t> </a:t>
            </a:r>
            <a:r>
              <a:rPr lang="en-US" sz="2800" dirty="0" err="1"/>
              <a:t>delle</a:t>
            </a:r>
            <a:r>
              <a:rPr lang="en-US" sz="2800" dirty="0"/>
              <a:t> </a:t>
            </a:r>
            <a:r>
              <a:rPr lang="en-US" sz="2800" dirty="0" err="1"/>
              <a:t>donne</a:t>
            </a:r>
            <a:r>
              <a:rPr lang="en-US" sz="2800" dirty="0"/>
              <a:t>, a </a:t>
            </a:r>
            <a:r>
              <a:rPr lang="en-US" sz="2800" dirty="0" err="1"/>
              <a:t>livello</a:t>
            </a:r>
            <a:r>
              <a:rPr lang="en-US" sz="2800" dirty="0"/>
              <a:t> </a:t>
            </a:r>
            <a:r>
              <a:rPr lang="en-US" sz="2800" dirty="0" err="1"/>
              <a:t>globale</a:t>
            </a:r>
            <a:r>
              <a:rPr lang="en-US" sz="2800" dirty="0"/>
              <a:t> e locale, </a:t>
            </a:r>
            <a:r>
              <a:rPr lang="en-US" sz="2800" dirty="0" err="1"/>
              <a:t>attraverso</a:t>
            </a:r>
            <a:r>
              <a:rPr lang="en-US" sz="2800" dirty="0"/>
              <a:t> </a:t>
            </a:r>
            <a:r>
              <a:rPr lang="en-US" sz="2800" dirty="0" err="1"/>
              <a:t>azioni</a:t>
            </a:r>
            <a:r>
              <a:rPr lang="en-US" sz="2800" dirty="0"/>
              <a:t> di service ed advocacy </a:t>
            </a:r>
            <a:endParaRPr lang="en-US" sz="1000" dirty="0"/>
          </a:p>
          <a:p>
            <a:r>
              <a:rPr lang="en-US" sz="2800" dirty="0" err="1"/>
              <a:t>Operare</a:t>
            </a:r>
            <a:r>
              <a:rPr lang="en-US" sz="2800" dirty="0"/>
              <a:t> per </a:t>
            </a:r>
            <a:r>
              <a:rPr lang="en-US" sz="2800" dirty="0" err="1"/>
              <a:t>promuovere</a:t>
            </a:r>
            <a:r>
              <a:rPr lang="en-US" sz="2800" dirty="0"/>
              <a:t> una </a:t>
            </a:r>
            <a:r>
              <a:rPr lang="en-US" sz="2800" dirty="0" err="1"/>
              <a:t>migliore</a:t>
            </a:r>
            <a:r>
              <a:rPr lang="en-US" sz="2800" dirty="0"/>
              <a:t> </a:t>
            </a:r>
            <a:r>
              <a:rPr lang="en-US" sz="2800" dirty="0" err="1"/>
              <a:t>comprensione</a:t>
            </a:r>
            <a:r>
              <a:rPr lang="en-US" sz="2800" dirty="0"/>
              <a:t>, </a:t>
            </a:r>
            <a:r>
              <a:rPr lang="en-US" sz="2800" dirty="0" err="1"/>
              <a:t>più</a:t>
            </a:r>
            <a:r>
              <a:rPr lang="en-US" sz="2800" dirty="0"/>
              <a:t> goodwill e </a:t>
            </a:r>
            <a:r>
              <a:rPr lang="en-US" sz="2800" dirty="0" err="1"/>
              <a:t>buona</a:t>
            </a:r>
            <a:r>
              <a:rPr lang="en-US" sz="2800" dirty="0"/>
              <a:t> </a:t>
            </a:r>
            <a:r>
              <a:rPr lang="en-US" sz="2800" dirty="0" err="1"/>
              <a:t>volontà</a:t>
            </a:r>
            <a:r>
              <a:rPr lang="en-US" sz="2800" dirty="0"/>
              <a:t> </a:t>
            </a:r>
            <a:r>
              <a:rPr lang="en-US" sz="2800" dirty="0" err="1"/>
              <a:t>attraverso</a:t>
            </a:r>
            <a:r>
              <a:rPr lang="en-US" sz="2800" dirty="0"/>
              <a:t> </a:t>
            </a:r>
            <a:r>
              <a:rPr lang="en-US" sz="2800" dirty="0" err="1"/>
              <a:t>progetti</a:t>
            </a:r>
            <a:r>
              <a:rPr lang="en-US" sz="2800" dirty="0"/>
              <a:t>, e </a:t>
            </a:r>
            <a:r>
              <a:rPr lang="en-US" sz="2800" dirty="0" err="1"/>
              <a:t>agire</a:t>
            </a:r>
            <a:r>
              <a:rPr lang="en-US" sz="2800" dirty="0"/>
              <a:t> per la pace </a:t>
            </a:r>
            <a:r>
              <a:rPr lang="en-US" sz="2800" dirty="0" err="1"/>
              <a:t>attraverso</a:t>
            </a:r>
            <a:r>
              <a:rPr lang="en-US" sz="2800" dirty="0"/>
              <a:t> </a:t>
            </a:r>
            <a:r>
              <a:rPr lang="en-US" sz="2800" dirty="0" err="1"/>
              <a:t>l'associazione</a:t>
            </a:r>
            <a:r>
              <a:rPr lang="en-US" sz="2800" dirty="0"/>
              <a:t> </a:t>
            </a:r>
            <a:r>
              <a:rPr lang="en-US" sz="2800" dirty="0" err="1"/>
              <a:t>mondiale</a:t>
            </a:r>
            <a:r>
              <a:rPr lang="en-US" sz="2800" dirty="0"/>
              <a:t> </a:t>
            </a:r>
            <a:r>
              <a:rPr lang="en-US" sz="2800" dirty="0" err="1"/>
              <a:t>dei</a:t>
            </a:r>
            <a:r>
              <a:rPr lang="en-US" sz="2800" dirty="0"/>
              <a:t> </a:t>
            </a:r>
            <a:r>
              <a:rPr lang="en-US" sz="2800" dirty="0" err="1"/>
              <a:t>membri</a:t>
            </a:r>
            <a:r>
              <a:rPr lang="en-US" sz="2800" dirty="0"/>
              <a:t>. </a:t>
            </a:r>
          </a:p>
        </p:txBody>
      </p:sp>
      <p:sp>
        <p:nvSpPr>
          <p:cNvPr id="4" name="Slide Number Placeholder 3"/>
          <p:cNvSpPr>
            <a:spLocks noGrp="1"/>
          </p:cNvSpPr>
          <p:nvPr>
            <p:ph type="sldNum" sz="quarter" idx="12"/>
          </p:nvPr>
        </p:nvSpPr>
        <p:spPr/>
        <p:txBody>
          <a:bodyPr/>
          <a:lstStyle/>
          <a:p>
            <a:fld id="{8CB1BAED-8C20-4E4D-BEE8-99B6A273657C}" type="slidenum">
              <a:rPr lang="en-US" smtClean="0"/>
              <a:pPr/>
              <a:t>14</a:t>
            </a:fld>
            <a:endParaRPr lang="en-US" dirty="0"/>
          </a:p>
        </p:txBody>
      </p:sp>
      <p:grpSp>
        <p:nvGrpSpPr>
          <p:cNvPr id="5" name="Group 2"/>
          <p:cNvGrpSpPr>
            <a:grpSpLocks/>
          </p:cNvGrpSpPr>
          <p:nvPr/>
        </p:nvGrpSpPr>
        <p:grpSpPr bwMode="auto">
          <a:xfrm>
            <a:off x="10126800" y="1466867"/>
            <a:ext cx="1440000" cy="1440000"/>
            <a:chOff x="359" y="424"/>
            <a:chExt cx="1082" cy="1080"/>
          </a:xfrm>
        </p:grpSpPr>
        <p:sp>
          <p:nvSpPr>
            <p:cNvPr id="6" name="AutoShape 3"/>
            <p:cNvSpPr>
              <a:spLocks/>
            </p:cNvSpPr>
            <p:nvPr/>
          </p:nvSpPr>
          <p:spPr bwMode="auto">
            <a:xfrm>
              <a:off x="359" y="424"/>
              <a:ext cx="1082" cy="1080"/>
            </a:xfrm>
            <a:custGeom>
              <a:avLst/>
              <a:gdLst>
                <a:gd name="T0" fmla="+- 0 823 359"/>
                <a:gd name="T1" fmla="*/ T0 w 1082"/>
                <a:gd name="T2" fmla="+- 0 429 424"/>
                <a:gd name="T3" fmla="*/ 429 h 1080"/>
                <a:gd name="T4" fmla="+- 0 689 359"/>
                <a:gd name="T5" fmla="*/ T4 w 1082"/>
                <a:gd name="T6" fmla="+- 0 467 424"/>
                <a:gd name="T7" fmla="*/ 467 h 1080"/>
                <a:gd name="T8" fmla="+- 0 566 359"/>
                <a:gd name="T9" fmla="*/ T8 w 1082"/>
                <a:gd name="T10" fmla="+- 0 539 424"/>
                <a:gd name="T11" fmla="*/ 539 h 1080"/>
                <a:gd name="T12" fmla="+- 0 464 359"/>
                <a:gd name="T13" fmla="*/ T12 w 1082"/>
                <a:gd name="T14" fmla="+- 0 644 424"/>
                <a:gd name="T15" fmla="*/ 644 h 1080"/>
                <a:gd name="T16" fmla="+- 0 396 359"/>
                <a:gd name="T17" fmla="*/ T16 w 1082"/>
                <a:gd name="T18" fmla="+- 0 769 424"/>
                <a:gd name="T19" fmla="*/ 769 h 1080"/>
                <a:gd name="T20" fmla="+- 0 363 359"/>
                <a:gd name="T21" fmla="*/ T20 w 1082"/>
                <a:gd name="T22" fmla="+- 0 903 424"/>
                <a:gd name="T23" fmla="*/ 903 h 1080"/>
                <a:gd name="T24" fmla="+- 0 365 359"/>
                <a:gd name="T25" fmla="*/ T24 w 1082"/>
                <a:gd name="T26" fmla="+- 0 1041 424"/>
                <a:gd name="T27" fmla="*/ 1041 h 1080"/>
                <a:gd name="T28" fmla="+- 0 402 359"/>
                <a:gd name="T29" fmla="*/ T28 w 1082"/>
                <a:gd name="T30" fmla="+- 0 1175 424"/>
                <a:gd name="T31" fmla="*/ 1175 h 1080"/>
                <a:gd name="T32" fmla="+- 0 474 359"/>
                <a:gd name="T33" fmla="*/ T32 w 1082"/>
                <a:gd name="T34" fmla="+- 0 1297 424"/>
                <a:gd name="T35" fmla="*/ 1297 h 1080"/>
                <a:gd name="T36" fmla="+- 0 580 359"/>
                <a:gd name="T37" fmla="*/ T36 w 1082"/>
                <a:gd name="T38" fmla="+- 0 1399 424"/>
                <a:gd name="T39" fmla="*/ 1399 h 1080"/>
                <a:gd name="T40" fmla="+- 0 704 359"/>
                <a:gd name="T41" fmla="*/ T40 w 1082"/>
                <a:gd name="T42" fmla="+- 0 1468 424"/>
                <a:gd name="T43" fmla="*/ 1468 h 1080"/>
                <a:gd name="T44" fmla="+- 0 839 359"/>
                <a:gd name="T45" fmla="*/ T44 w 1082"/>
                <a:gd name="T46" fmla="+- 0 1501 424"/>
                <a:gd name="T47" fmla="*/ 1501 h 1080"/>
                <a:gd name="T48" fmla="+- 0 977 359"/>
                <a:gd name="T49" fmla="*/ T48 w 1082"/>
                <a:gd name="T50" fmla="+- 0 1498 424"/>
                <a:gd name="T51" fmla="*/ 1498 h 1080"/>
                <a:gd name="T52" fmla="+- 0 1088 359"/>
                <a:gd name="T53" fmla="*/ T52 w 1082"/>
                <a:gd name="T54" fmla="+- 0 1469 424"/>
                <a:gd name="T55" fmla="*/ 1469 h 1080"/>
                <a:gd name="T56" fmla="+- 0 824 359"/>
                <a:gd name="T57" fmla="*/ T56 w 1082"/>
                <a:gd name="T58" fmla="+- 0 1464 424"/>
                <a:gd name="T59" fmla="*/ 1464 h 1080"/>
                <a:gd name="T60" fmla="+- 0 678 359"/>
                <a:gd name="T61" fmla="*/ T60 w 1082"/>
                <a:gd name="T62" fmla="+- 0 1418 424"/>
                <a:gd name="T63" fmla="*/ 1418 h 1080"/>
                <a:gd name="T64" fmla="+- 0 548 359"/>
                <a:gd name="T65" fmla="*/ T64 w 1082"/>
                <a:gd name="T66" fmla="+- 0 1327 424"/>
                <a:gd name="T67" fmla="*/ 1327 h 1080"/>
                <a:gd name="T68" fmla="+- 0 458 359"/>
                <a:gd name="T69" fmla="*/ T68 w 1082"/>
                <a:gd name="T70" fmla="+- 0 1210 424"/>
                <a:gd name="T71" fmla="*/ 1210 h 1080"/>
                <a:gd name="T72" fmla="+- 0 407 359"/>
                <a:gd name="T73" fmla="*/ T72 w 1082"/>
                <a:gd name="T74" fmla="+- 0 1077 424"/>
                <a:gd name="T75" fmla="*/ 1077 h 1080"/>
                <a:gd name="T76" fmla="+- 0 395 359"/>
                <a:gd name="T77" fmla="*/ T76 w 1082"/>
                <a:gd name="T78" fmla="+- 0 937 424"/>
                <a:gd name="T79" fmla="*/ 937 h 1080"/>
                <a:gd name="T80" fmla="+- 0 422 359"/>
                <a:gd name="T81" fmla="*/ T80 w 1082"/>
                <a:gd name="T82" fmla="+- 0 798 424"/>
                <a:gd name="T83" fmla="*/ 798 h 1080"/>
                <a:gd name="T84" fmla="+- 0 489 359"/>
                <a:gd name="T85" fmla="*/ T84 w 1082"/>
                <a:gd name="T86" fmla="+- 0 670 424"/>
                <a:gd name="T87" fmla="*/ 670 h 1080"/>
                <a:gd name="T88" fmla="+- 0 600 359"/>
                <a:gd name="T89" fmla="*/ T88 w 1082"/>
                <a:gd name="T90" fmla="+- 0 557 424"/>
                <a:gd name="T91" fmla="*/ 557 h 1080"/>
                <a:gd name="T92" fmla="+- 0 744 359"/>
                <a:gd name="T93" fmla="*/ T92 w 1082"/>
                <a:gd name="T94" fmla="+- 0 483 424"/>
                <a:gd name="T95" fmla="*/ 483 h 1080"/>
                <a:gd name="T96" fmla="+- 0 900 359"/>
                <a:gd name="T97" fmla="*/ T96 w 1082"/>
                <a:gd name="T98" fmla="+- 0 459 424"/>
                <a:gd name="T99" fmla="*/ 459 h 1080"/>
                <a:gd name="T100" fmla="+- 0 1029 359"/>
                <a:gd name="T101" fmla="*/ T100 w 1082"/>
                <a:gd name="T102" fmla="+- 0 439 424"/>
                <a:gd name="T103" fmla="*/ 439 h 1080"/>
                <a:gd name="T104" fmla="+- 0 892 359"/>
                <a:gd name="T105" fmla="*/ T104 w 1082"/>
                <a:gd name="T106" fmla="+- 0 424 424"/>
                <a:gd name="T107" fmla="*/ 424 h 1080"/>
                <a:gd name="T108" fmla="+- 0 900 359"/>
                <a:gd name="T109" fmla="*/ T108 w 1082"/>
                <a:gd name="T110" fmla="+- 0 459 424"/>
                <a:gd name="T111" fmla="*/ 459 h 1080"/>
                <a:gd name="T112" fmla="+- 0 1051 359"/>
                <a:gd name="T113" fmla="*/ T112 w 1082"/>
                <a:gd name="T114" fmla="+- 0 481 424"/>
                <a:gd name="T115" fmla="*/ 481 h 1080"/>
                <a:gd name="T116" fmla="+- 0 1190 359"/>
                <a:gd name="T117" fmla="*/ T116 w 1082"/>
                <a:gd name="T118" fmla="+- 0 550 424"/>
                <a:gd name="T119" fmla="*/ 550 h 1080"/>
                <a:gd name="T120" fmla="+- 0 1302 359"/>
                <a:gd name="T121" fmla="*/ T120 w 1082"/>
                <a:gd name="T122" fmla="+- 0 657 424"/>
                <a:gd name="T123" fmla="*/ 657 h 1080"/>
                <a:gd name="T124" fmla="+- 0 1373 359"/>
                <a:gd name="T125" fmla="*/ T124 w 1082"/>
                <a:gd name="T126" fmla="+- 0 783 424"/>
                <a:gd name="T127" fmla="*/ 783 h 1080"/>
                <a:gd name="T128" fmla="+- 0 1404 359"/>
                <a:gd name="T129" fmla="*/ T128 w 1082"/>
                <a:gd name="T130" fmla="+- 0 921 424"/>
                <a:gd name="T131" fmla="*/ 921 h 1080"/>
                <a:gd name="T132" fmla="+- 0 1397 359"/>
                <a:gd name="T133" fmla="*/ T132 w 1082"/>
                <a:gd name="T134" fmla="+- 0 1061 424"/>
                <a:gd name="T135" fmla="*/ 1061 h 1080"/>
                <a:gd name="T136" fmla="+- 0 1350 359"/>
                <a:gd name="T137" fmla="*/ T136 w 1082"/>
                <a:gd name="T138" fmla="+- 0 1196 424"/>
                <a:gd name="T139" fmla="*/ 1196 h 1080"/>
                <a:gd name="T140" fmla="+- 0 1263 359"/>
                <a:gd name="T141" fmla="*/ T140 w 1082"/>
                <a:gd name="T142" fmla="+- 0 1316 424"/>
                <a:gd name="T143" fmla="*/ 1316 h 1080"/>
                <a:gd name="T144" fmla="+- 0 1131 359"/>
                <a:gd name="T145" fmla="*/ T144 w 1082"/>
                <a:gd name="T146" fmla="+- 0 1414 424"/>
                <a:gd name="T147" fmla="*/ 1414 h 1080"/>
                <a:gd name="T148" fmla="+- 0 979 359"/>
                <a:gd name="T149" fmla="*/ T148 w 1082"/>
                <a:gd name="T150" fmla="+- 0 1463 424"/>
                <a:gd name="T151" fmla="*/ 1463 h 1080"/>
                <a:gd name="T152" fmla="+- 0 1088 359"/>
                <a:gd name="T153" fmla="*/ T152 w 1082"/>
                <a:gd name="T154" fmla="+- 0 1469 424"/>
                <a:gd name="T155" fmla="*/ 1469 h 1080"/>
                <a:gd name="T156" fmla="+- 0 1174 359"/>
                <a:gd name="T157" fmla="*/ T156 w 1082"/>
                <a:gd name="T158" fmla="+- 0 1429 424"/>
                <a:gd name="T159" fmla="*/ 1429 h 1080"/>
                <a:gd name="T160" fmla="+- 0 1288 359"/>
                <a:gd name="T161" fmla="*/ T160 w 1082"/>
                <a:gd name="T162" fmla="+- 0 1340 424"/>
                <a:gd name="T163" fmla="*/ 1340 h 1080"/>
                <a:gd name="T164" fmla="+- 0 1374 359"/>
                <a:gd name="T165" fmla="*/ T164 w 1082"/>
                <a:gd name="T166" fmla="+- 0 1223 424"/>
                <a:gd name="T167" fmla="*/ 1223 h 1080"/>
                <a:gd name="T168" fmla="+- 0 1425 359"/>
                <a:gd name="T169" fmla="*/ T168 w 1082"/>
                <a:gd name="T170" fmla="+- 0 1093 424"/>
                <a:gd name="T171" fmla="*/ 1093 h 1080"/>
                <a:gd name="T172" fmla="+- 0 1441 359"/>
                <a:gd name="T173" fmla="*/ T172 w 1082"/>
                <a:gd name="T174" fmla="+- 0 955 424"/>
                <a:gd name="T175" fmla="*/ 955 h 1080"/>
                <a:gd name="T176" fmla="+- 0 1421 359"/>
                <a:gd name="T177" fmla="*/ T176 w 1082"/>
                <a:gd name="T178" fmla="+- 0 819 424"/>
                <a:gd name="T179" fmla="*/ 819 h 1080"/>
                <a:gd name="T180" fmla="+- 0 1366 359"/>
                <a:gd name="T181" fmla="*/ T180 w 1082"/>
                <a:gd name="T182" fmla="+- 0 690 424"/>
                <a:gd name="T183" fmla="*/ 690 h 1080"/>
                <a:gd name="T184" fmla="+- 0 1276 359"/>
                <a:gd name="T185" fmla="*/ T184 w 1082"/>
                <a:gd name="T186" fmla="+- 0 576 424"/>
                <a:gd name="T187" fmla="*/ 576 h 1080"/>
                <a:gd name="T188" fmla="+- 0 1160 359"/>
                <a:gd name="T189" fmla="*/ T188 w 1082"/>
                <a:gd name="T190" fmla="+- 0 490 424"/>
                <a:gd name="T191" fmla="*/ 490 h 1080"/>
                <a:gd name="T192" fmla="+- 0 1090 359"/>
                <a:gd name="T193" fmla="*/ T192 w 1082"/>
                <a:gd name="T194" fmla="+- 0 459 424"/>
                <a:gd name="T195" fmla="*/ 459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2" h="1080">
                  <a:moveTo>
                    <a:pt x="533" y="0"/>
                  </a:moveTo>
                  <a:lnTo>
                    <a:pt x="464" y="5"/>
                  </a:lnTo>
                  <a:lnTo>
                    <a:pt x="396" y="20"/>
                  </a:lnTo>
                  <a:lnTo>
                    <a:pt x="330" y="43"/>
                  </a:lnTo>
                  <a:lnTo>
                    <a:pt x="267" y="74"/>
                  </a:lnTo>
                  <a:lnTo>
                    <a:pt x="207" y="115"/>
                  </a:lnTo>
                  <a:lnTo>
                    <a:pt x="153" y="164"/>
                  </a:lnTo>
                  <a:lnTo>
                    <a:pt x="105" y="220"/>
                  </a:lnTo>
                  <a:lnTo>
                    <a:pt x="67" y="281"/>
                  </a:lnTo>
                  <a:lnTo>
                    <a:pt x="37" y="345"/>
                  </a:lnTo>
                  <a:lnTo>
                    <a:pt x="16" y="411"/>
                  </a:lnTo>
                  <a:lnTo>
                    <a:pt x="4" y="479"/>
                  </a:lnTo>
                  <a:lnTo>
                    <a:pt x="0" y="548"/>
                  </a:lnTo>
                  <a:lnTo>
                    <a:pt x="6" y="617"/>
                  </a:lnTo>
                  <a:lnTo>
                    <a:pt x="20" y="685"/>
                  </a:lnTo>
                  <a:lnTo>
                    <a:pt x="43" y="751"/>
                  </a:lnTo>
                  <a:lnTo>
                    <a:pt x="75" y="814"/>
                  </a:lnTo>
                  <a:lnTo>
                    <a:pt x="115" y="873"/>
                  </a:lnTo>
                  <a:lnTo>
                    <a:pt x="165" y="928"/>
                  </a:lnTo>
                  <a:lnTo>
                    <a:pt x="221" y="975"/>
                  </a:lnTo>
                  <a:lnTo>
                    <a:pt x="281" y="1014"/>
                  </a:lnTo>
                  <a:lnTo>
                    <a:pt x="345" y="1044"/>
                  </a:lnTo>
                  <a:lnTo>
                    <a:pt x="412" y="1064"/>
                  </a:lnTo>
                  <a:lnTo>
                    <a:pt x="480" y="1077"/>
                  </a:lnTo>
                  <a:lnTo>
                    <a:pt x="549" y="1080"/>
                  </a:lnTo>
                  <a:lnTo>
                    <a:pt x="618" y="1074"/>
                  </a:lnTo>
                  <a:lnTo>
                    <a:pt x="686" y="1060"/>
                  </a:lnTo>
                  <a:lnTo>
                    <a:pt x="729" y="1045"/>
                  </a:lnTo>
                  <a:lnTo>
                    <a:pt x="541" y="1045"/>
                  </a:lnTo>
                  <a:lnTo>
                    <a:pt x="465" y="1040"/>
                  </a:lnTo>
                  <a:lnTo>
                    <a:pt x="390" y="1023"/>
                  </a:lnTo>
                  <a:lnTo>
                    <a:pt x="319" y="994"/>
                  </a:lnTo>
                  <a:lnTo>
                    <a:pt x="251" y="954"/>
                  </a:lnTo>
                  <a:lnTo>
                    <a:pt x="189" y="903"/>
                  </a:lnTo>
                  <a:lnTo>
                    <a:pt x="139" y="847"/>
                  </a:lnTo>
                  <a:lnTo>
                    <a:pt x="99" y="786"/>
                  </a:lnTo>
                  <a:lnTo>
                    <a:pt x="68" y="721"/>
                  </a:lnTo>
                  <a:lnTo>
                    <a:pt x="48" y="653"/>
                  </a:lnTo>
                  <a:lnTo>
                    <a:pt x="37" y="583"/>
                  </a:lnTo>
                  <a:lnTo>
                    <a:pt x="36" y="513"/>
                  </a:lnTo>
                  <a:lnTo>
                    <a:pt x="44" y="443"/>
                  </a:lnTo>
                  <a:lnTo>
                    <a:pt x="63" y="374"/>
                  </a:lnTo>
                  <a:lnTo>
                    <a:pt x="91" y="308"/>
                  </a:lnTo>
                  <a:lnTo>
                    <a:pt x="130" y="246"/>
                  </a:lnTo>
                  <a:lnTo>
                    <a:pt x="178" y="188"/>
                  </a:lnTo>
                  <a:lnTo>
                    <a:pt x="241" y="133"/>
                  </a:lnTo>
                  <a:lnTo>
                    <a:pt x="310" y="90"/>
                  </a:lnTo>
                  <a:lnTo>
                    <a:pt x="385" y="59"/>
                  </a:lnTo>
                  <a:lnTo>
                    <a:pt x="462" y="41"/>
                  </a:lnTo>
                  <a:lnTo>
                    <a:pt x="541" y="35"/>
                  </a:lnTo>
                  <a:lnTo>
                    <a:pt x="731" y="35"/>
                  </a:lnTo>
                  <a:lnTo>
                    <a:pt x="670" y="15"/>
                  </a:lnTo>
                  <a:lnTo>
                    <a:pt x="602" y="3"/>
                  </a:lnTo>
                  <a:lnTo>
                    <a:pt x="533" y="0"/>
                  </a:lnTo>
                  <a:close/>
                  <a:moveTo>
                    <a:pt x="731" y="35"/>
                  </a:moveTo>
                  <a:lnTo>
                    <a:pt x="541" y="35"/>
                  </a:lnTo>
                  <a:lnTo>
                    <a:pt x="617" y="40"/>
                  </a:lnTo>
                  <a:lnTo>
                    <a:pt x="692" y="57"/>
                  </a:lnTo>
                  <a:lnTo>
                    <a:pt x="763" y="86"/>
                  </a:lnTo>
                  <a:lnTo>
                    <a:pt x="831" y="126"/>
                  </a:lnTo>
                  <a:lnTo>
                    <a:pt x="893" y="177"/>
                  </a:lnTo>
                  <a:lnTo>
                    <a:pt x="943" y="233"/>
                  </a:lnTo>
                  <a:lnTo>
                    <a:pt x="983" y="294"/>
                  </a:lnTo>
                  <a:lnTo>
                    <a:pt x="1014" y="359"/>
                  </a:lnTo>
                  <a:lnTo>
                    <a:pt x="1034" y="427"/>
                  </a:lnTo>
                  <a:lnTo>
                    <a:pt x="1045" y="497"/>
                  </a:lnTo>
                  <a:lnTo>
                    <a:pt x="1046" y="567"/>
                  </a:lnTo>
                  <a:lnTo>
                    <a:pt x="1038" y="637"/>
                  </a:lnTo>
                  <a:lnTo>
                    <a:pt x="1019" y="706"/>
                  </a:lnTo>
                  <a:lnTo>
                    <a:pt x="991" y="772"/>
                  </a:lnTo>
                  <a:lnTo>
                    <a:pt x="952" y="834"/>
                  </a:lnTo>
                  <a:lnTo>
                    <a:pt x="904" y="892"/>
                  </a:lnTo>
                  <a:lnTo>
                    <a:pt x="841" y="947"/>
                  </a:lnTo>
                  <a:lnTo>
                    <a:pt x="772" y="990"/>
                  </a:lnTo>
                  <a:lnTo>
                    <a:pt x="697" y="1021"/>
                  </a:lnTo>
                  <a:lnTo>
                    <a:pt x="620" y="1039"/>
                  </a:lnTo>
                  <a:lnTo>
                    <a:pt x="541" y="1045"/>
                  </a:lnTo>
                  <a:lnTo>
                    <a:pt x="729" y="1045"/>
                  </a:lnTo>
                  <a:lnTo>
                    <a:pt x="752" y="1037"/>
                  </a:lnTo>
                  <a:lnTo>
                    <a:pt x="815" y="1005"/>
                  </a:lnTo>
                  <a:lnTo>
                    <a:pt x="875" y="965"/>
                  </a:lnTo>
                  <a:lnTo>
                    <a:pt x="929" y="916"/>
                  </a:lnTo>
                  <a:lnTo>
                    <a:pt x="977" y="860"/>
                  </a:lnTo>
                  <a:lnTo>
                    <a:pt x="1015" y="799"/>
                  </a:lnTo>
                  <a:lnTo>
                    <a:pt x="1045" y="735"/>
                  </a:lnTo>
                  <a:lnTo>
                    <a:pt x="1066" y="669"/>
                  </a:lnTo>
                  <a:lnTo>
                    <a:pt x="1078" y="600"/>
                  </a:lnTo>
                  <a:lnTo>
                    <a:pt x="1082" y="531"/>
                  </a:lnTo>
                  <a:lnTo>
                    <a:pt x="1076" y="463"/>
                  </a:lnTo>
                  <a:lnTo>
                    <a:pt x="1062" y="395"/>
                  </a:lnTo>
                  <a:lnTo>
                    <a:pt x="1039" y="329"/>
                  </a:lnTo>
                  <a:lnTo>
                    <a:pt x="1007" y="266"/>
                  </a:lnTo>
                  <a:lnTo>
                    <a:pt x="967" y="207"/>
                  </a:lnTo>
                  <a:lnTo>
                    <a:pt x="917" y="152"/>
                  </a:lnTo>
                  <a:lnTo>
                    <a:pt x="861" y="105"/>
                  </a:lnTo>
                  <a:lnTo>
                    <a:pt x="801" y="66"/>
                  </a:lnTo>
                  <a:lnTo>
                    <a:pt x="737" y="36"/>
                  </a:lnTo>
                  <a:lnTo>
                    <a:pt x="731" y="35"/>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
            <p:cNvSpPr>
              <a:spLocks/>
            </p:cNvSpPr>
            <p:nvPr/>
          </p:nvSpPr>
          <p:spPr bwMode="auto">
            <a:xfrm>
              <a:off x="1019" y="864"/>
              <a:ext cx="127" cy="168"/>
            </a:xfrm>
            <a:custGeom>
              <a:avLst/>
              <a:gdLst>
                <a:gd name="T0" fmla="+- 0 1082 1019"/>
                <a:gd name="T1" fmla="*/ T0 w 127"/>
                <a:gd name="T2" fmla="+- 0 864 864"/>
                <a:gd name="T3" fmla="*/ 864 h 168"/>
                <a:gd name="T4" fmla="+- 0 1019 1019"/>
                <a:gd name="T5" fmla="*/ T4 w 127"/>
                <a:gd name="T6" fmla="+- 0 1031 864"/>
                <a:gd name="T7" fmla="*/ 1031 h 168"/>
                <a:gd name="T8" fmla="+- 0 1145 1019"/>
                <a:gd name="T9" fmla="*/ T8 w 127"/>
                <a:gd name="T10" fmla="+- 0 1031 864"/>
                <a:gd name="T11" fmla="*/ 1031 h 168"/>
                <a:gd name="T12" fmla="+- 0 1082 1019"/>
                <a:gd name="T13" fmla="*/ T12 w 127"/>
                <a:gd name="T14" fmla="+- 0 864 864"/>
                <a:gd name="T15" fmla="*/ 864 h 168"/>
              </a:gdLst>
              <a:ahLst/>
              <a:cxnLst>
                <a:cxn ang="0">
                  <a:pos x="T1" y="T3"/>
                </a:cxn>
                <a:cxn ang="0">
                  <a:pos x="T5" y="T7"/>
                </a:cxn>
                <a:cxn ang="0">
                  <a:pos x="T9" y="T11"/>
                </a:cxn>
                <a:cxn ang="0">
                  <a:pos x="T13" y="T15"/>
                </a:cxn>
              </a:cxnLst>
              <a:rect l="0" t="0" r="r" b="b"/>
              <a:pathLst>
                <a:path w="127" h="168">
                  <a:moveTo>
                    <a:pt x="63" y="0"/>
                  </a:moveTo>
                  <a:lnTo>
                    <a:pt x="0" y="167"/>
                  </a:lnTo>
                  <a:lnTo>
                    <a:pt x="126" y="167"/>
                  </a:lnTo>
                  <a:lnTo>
                    <a:pt x="63" y="0"/>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p:cNvSpPr>
              <a:spLocks/>
            </p:cNvSpPr>
            <p:nvPr/>
          </p:nvSpPr>
          <p:spPr bwMode="auto">
            <a:xfrm>
              <a:off x="446" y="510"/>
              <a:ext cx="909" cy="909"/>
            </a:xfrm>
            <a:custGeom>
              <a:avLst/>
              <a:gdLst>
                <a:gd name="T0" fmla="+- 0 691 446"/>
                <a:gd name="T1" fmla="*/ T0 w 909"/>
                <a:gd name="T2" fmla="+- 0 560 510"/>
                <a:gd name="T3" fmla="*/ 560 h 909"/>
                <a:gd name="T4" fmla="+- 0 496 446"/>
                <a:gd name="T5" fmla="*/ T4 w 909"/>
                <a:gd name="T6" fmla="+- 0 755 510"/>
                <a:gd name="T7" fmla="*/ 755 h 909"/>
                <a:gd name="T8" fmla="+- 0 452 446"/>
                <a:gd name="T9" fmla="*/ T8 w 909"/>
                <a:gd name="T10" fmla="+- 0 1038 510"/>
                <a:gd name="T11" fmla="*/ 1038 h 909"/>
                <a:gd name="T12" fmla="+- 0 579 446"/>
                <a:gd name="T13" fmla="*/ T12 w 909"/>
                <a:gd name="T14" fmla="+- 0 1285 510"/>
                <a:gd name="T15" fmla="*/ 1285 h 909"/>
                <a:gd name="T16" fmla="+- 0 826 446"/>
                <a:gd name="T17" fmla="*/ T16 w 909"/>
                <a:gd name="T18" fmla="+- 0 1412 510"/>
                <a:gd name="T19" fmla="*/ 1412 h 909"/>
                <a:gd name="T20" fmla="+- 0 1109 446"/>
                <a:gd name="T21" fmla="*/ T20 w 909"/>
                <a:gd name="T22" fmla="+- 0 1368 510"/>
                <a:gd name="T23" fmla="*/ 1368 h 909"/>
                <a:gd name="T24" fmla="+- 0 763 446"/>
                <a:gd name="T25" fmla="*/ T24 w 909"/>
                <a:gd name="T26" fmla="+- 0 1259 510"/>
                <a:gd name="T27" fmla="*/ 1259 h 909"/>
                <a:gd name="T28" fmla="+- 0 836 446"/>
                <a:gd name="T29" fmla="*/ T28 w 909"/>
                <a:gd name="T30" fmla="+- 0 1193 510"/>
                <a:gd name="T31" fmla="*/ 1193 h 909"/>
                <a:gd name="T32" fmla="+- 0 877 446"/>
                <a:gd name="T33" fmla="*/ T32 w 909"/>
                <a:gd name="T34" fmla="+- 0 1112 510"/>
                <a:gd name="T35" fmla="*/ 1112 h 909"/>
                <a:gd name="T36" fmla="+- 0 621 446"/>
                <a:gd name="T37" fmla="*/ T36 w 909"/>
                <a:gd name="T38" fmla="+- 0 1064 510"/>
                <a:gd name="T39" fmla="*/ 1064 h 909"/>
                <a:gd name="T40" fmla="+- 0 883 446"/>
                <a:gd name="T41" fmla="*/ T40 w 909"/>
                <a:gd name="T42" fmla="+- 0 819 510"/>
                <a:gd name="T43" fmla="*/ 819 h 909"/>
                <a:gd name="T44" fmla="+- 0 695 446"/>
                <a:gd name="T45" fmla="*/ T44 w 909"/>
                <a:gd name="T46" fmla="+- 0 794 510"/>
                <a:gd name="T47" fmla="*/ 794 h 909"/>
                <a:gd name="T48" fmla="+- 0 768 446"/>
                <a:gd name="T49" fmla="*/ T48 w 909"/>
                <a:gd name="T50" fmla="+- 0 749 510"/>
                <a:gd name="T51" fmla="*/ 749 h 909"/>
                <a:gd name="T52" fmla="+- 0 878 446"/>
                <a:gd name="T53" fmla="*/ T52 w 909"/>
                <a:gd name="T54" fmla="+- 0 736 510"/>
                <a:gd name="T55" fmla="*/ 736 h 909"/>
                <a:gd name="T56" fmla="+- 0 886 446"/>
                <a:gd name="T57" fmla="*/ T56 w 909"/>
                <a:gd name="T58" fmla="+- 0 688 510"/>
                <a:gd name="T59" fmla="*/ 688 h 909"/>
                <a:gd name="T60" fmla="+- 0 1221 446"/>
                <a:gd name="T61" fmla="*/ T60 w 909"/>
                <a:gd name="T62" fmla="+- 0 643 510"/>
                <a:gd name="T63" fmla="*/ 643 h 909"/>
                <a:gd name="T64" fmla="+- 0 974 446"/>
                <a:gd name="T65" fmla="*/ T64 w 909"/>
                <a:gd name="T66" fmla="+- 0 515 510"/>
                <a:gd name="T67" fmla="*/ 515 h 909"/>
                <a:gd name="T68" fmla="+- 0 941 446"/>
                <a:gd name="T69" fmla="*/ T68 w 909"/>
                <a:gd name="T70" fmla="+- 0 860 510"/>
                <a:gd name="T71" fmla="*/ 860 h 909"/>
                <a:gd name="T72" fmla="+- 0 923 446"/>
                <a:gd name="T73" fmla="*/ T72 w 909"/>
                <a:gd name="T74" fmla="+- 0 1152 510"/>
                <a:gd name="T75" fmla="*/ 1152 h 909"/>
                <a:gd name="T76" fmla="+- 0 968 446"/>
                <a:gd name="T77" fmla="*/ T76 w 909"/>
                <a:gd name="T78" fmla="+- 0 1214 510"/>
                <a:gd name="T79" fmla="*/ 1214 h 909"/>
                <a:gd name="T80" fmla="+- 0 1244 446"/>
                <a:gd name="T81" fmla="*/ T80 w 909"/>
                <a:gd name="T82" fmla="+- 0 1259 510"/>
                <a:gd name="T83" fmla="*/ 1259 h 909"/>
                <a:gd name="T84" fmla="+- 0 1082 446"/>
                <a:gd name="T85" fmla="*/ T84 w 909"/>
                <a:gd name="T86" fmla="+- 0 1112 510"/>
                <a:gd name="T87" fmla="*/ 1112 h 909"/>
                <a:gd name="T88" fmla="+- 0 968 446"/>
                <a:gd name="T89" fmla="*/ T88 w 909"/>
                <a:gd name="T90" fmla="+- 0 1031 510"/>
                <a:gd name="T91" fmla="*/ 1031 h 909"/>
                <a:gd name="T92" fmla="+- 0 725 446"/>
                <a:gd name="T93" fmla="*/ T92 w 909"/>
                <a:gd name="T94" fmla="+- 0 819 510"/>
                <a:gd name="T95" fmla="*/ 819 h 909"/>
                <a:gd name="T96" fmla="+- 0 788 446"/>
                <a:gd name="T97" fmla="*/ T96 w 909"/>
                <a:gd name="T98" fmla="+- 0 1090 510"/>
                <a:gd name="T99" fmla="*/ 1090 h 909"/>
                <a:gd name="T100" fmla="+- 0 877 446"/>
                <a:gd name="T101" fmla="*/ T100 w 909"/>
                <a:gd name="T102" fmla="+- 0 885 510"/>
                <a:gd name="T103" fmla="*/ 885 h 909"/>
                <a:gd name="T104" fmla="+- 0 857 446"/>
                <a:gd name="T105" fmla="*/ T104 w 909"/>
                <a:gd name="T106" fmla="+- 0 849 510"/>
                <a:gd name="T107" fmla="*/ 849 h 909"/>
                <a:gd name="T108" fmla="+- 0 884 446"/>
                <a:gd name="T109" fmla="*/ T108 w 909"/>
                <a:gd name="T110" fmla="+- 0 819 510"/>
                <a:gd name="T111" fmla="*/ 819 h 909"/>
                <a:gd name="T112" fmla="+- 0 1170 446"/>
                <a:gd name="T113" fmla="*/ T112 w 909"/>
                <a:gd name="T114" fmla="+- 0 1031 510"/>
                <a:gd name="T115" fmla="*/ 1031 h 909"/>
                <a:gd name="T116" fmla="+- 0 1120 446"/>
                <a:gd name="T117" fmla="*/ T116 w 909"/>
                <a:gd name="T118" fmla="+- 0 1106 510"/>
                <a:gd name="T119" fmla="*/ 1106 h 909"/>
                <a:gd name="T120" fmla="+- 0 1348 446"/>
                <a:gd name="T121" fmla="*/ T120 w 909"/>
                <a:gd name="T122" fmla="+- 0 1038 510"/>
                <a:gd name="T123" fmla="*/ 1038 h 909"/>
                <a:gd name="T124" fmla="+- 0 1331 446"/>
                <a:gd name="T125" fmla="*/ T124 w 909"/>
                <a:gd name="T126" fmla="+- 0 819 510"/>
                <a:gd name="T127" fmla="*/ 819 h 909"/>
                <a:gd name="T128" fmla="+- 0 947 446"/>
                <a:gd name="T129" fmla="*/ T128 w 909"/>
                <a:gd name="T130" fmla="+- 0 769 510"/>
                <a:gd name="T131" fmla="*/ 769 h 909"/>
                <a:gd name="T132" fmla="+- 0 938 446"/>
                <a:gd name="T133" fmla="*/ T132 w 909"/>
                <a:gd name="T134" fmla="+- 0 797 510"/>
                <a:gd name="T135" fmla="*/ 797 h 909"/>
                <a:gd name="T136" fmla="+- 0 1073 446"/>
                <a:gd name="T137" fmla="*/ T136 w 909"/>
                <a:gd name="T138" fmla="+- 0 822 510"/>
                <a:gd name="T139" fmla="*/ 822 h 909"/>
                <a:gd name="T140" fmla="+- 0 1072 446"/>
                <a:gd name="T141" fmla="*/ T140 w 909"/>
                <a:gd name="T142" fmla="+- 0 804 510"/>
                <a:gd name="T143" fmla="*/ 804 h 909"/>
                <a:gd name="T144" fmla="+- 0 1037 446"/>
                <a:gd name="T145" fmla="*/ T144 w 909"/>
                <a:gd name="T146" fmla="+- 0 777 510"/>
                <a:gd name="T147" fmla="*/ 777 h 909"/>
                <a:gd name="T148" fmla="+- 0 980 446"/>
                <a:gd name="T149" fmla="*/ T148 w 909"/>
                <a:gd name="T150" fmla="+- 0 758 510"/>
                <a:gd name="T151" fmla="*/ 758 h 909"/>
                <a:gd name="T152" fmla="+- 0 776 446"/>
                <a:gd name="T153" fmla="*/ T152 w 909"/>
                <a:gd name="T154" fmla="+- 0 770 510"/>
                <a:gd name="T155" fmla="*/ 770 h 909"/>
                <a:gd name="T156" fmla="+- 0 737 446"/>
                <a:gd name="T157" fmla="*/ T156 w 909"/>
                <a:gd name="T158" fmla="+- 0 797 510"/>
                <a:gd name="T159" fmla="*/ 797 h 909"/>
                <a:gd name="T160" fmla="+- 0 859 446"/>
                <a:gd name="T161" fmla="*/ T160 w 909"/>
                <a:gd name="T162" fmla="+- 0 781 510"/>
                <a:gd name="T163" fmla="*/ 781 h 909"/>
                <a:gd name="T164" fmla="+- 0 853 446"/>
                <a:gd name="T165" fmla="*/ T164 w 909"/>
                <a:gd name="T166" fmla="+- 0 769 510"/>
                <a:gd name="T167" fmla="*/ 769 h 909"/>
                <a:gd name="T168" fmla="+- 0 1305 446"/>
                <a:gd name="T169" fmla="*/ T168 w 909"/>
                <a:gd name="T170" fmla="+- 0 758 510"/>
                <a:gd name="T171" fmla="*/ 758 h 909"/>
                <a:gd name="T172" fmla="+- 0 1095 446"/>
                <a:gd name="T173" fmla="*/ T172 w 909"/>
                <a:gd name="T174" fmla="+- 0 804 510"/>
                <a:gd name="T175" fmla="*/ 804 h 909"/>
                <a:gd name="T176" fmla="+- 0 724 446"/>
                <a:gd name="T177" fmla="*/ T176 w 909"/>
                <a:gd name="T178" fmla="+- 0 758 510"/>
                <a:gd name="T179" fmla="*/ 758 h 909"/>
                <a:gd name="T180" fmla="+- 0 746 446"/>
                <a:gd name="T181" fmla="*/ T180 w 909"/>
                <a:gd name="T182" fmla="+- 0 760 510"/>
                <a:gd name="T183" fmla="*/ 760 h 909"/>
                <a:gd name="T184" fmla="+- 0 998 446"/>
                <a:gd name="T185" fmla="*/ T184 w 909"/>
                <a:gd name="T186" fmla="+- 0 737 510"/>
                <a:gd name="T187" fmla="*/ 737 h 909"/>
                <a:gd name="T188" fmla="+- 0 1060 446"/>
                <a:gd name="T189" fmla="*/ T188 w 909"/>
                <a:gd name="T190" fmla="+- 0 763 510"/>
                <a:gd name="T191" fmla="*/ 763 h 909"/>
                <a:gd name="T192" fmla="+- 0 1305 446"/>
                <a:gd name="T193" fmla="*/ T192 w 909"/>
                <a:gd name="T194" fmla="+- 0 758 510"/>
                <a:gd name="T195" fmla="*/ 758 h 909"/>
                <a:gd name="T196" fmla="+- 0 820 446"/>
                <a:gd name="T197" fmla="*/ T196 w 909"/>
                <a:gd name="T198" fmla="+- 0 736 510"/>
                <a:gd name="T199" fmla="*/ 736 h 909"/>
                <a:gd name="T200" fmla="+- 0 869 446"/>
                <a:gd name="T201" fmla="*/ T200 w 909"/>
                <a:gd name="T202" fmla="+- 0 753 510"/>
                <a:gd name="T203" fmla="*/ 753 h 909"/>
                <a:gd name="T204" fmla="+- 0 879 446"/>
                <a:gd name="T205" fmla="*/ T204 w 909"/>
                <a:gd name="T206" fmla="+- 0 737 510"/>
                <a:gd name="T207" fmla="*/ 737 h 909"/>
                <a:gd name="T208" fmla="+- 0 916 446"/>
                <a:gd name="T209" fmla="*/ T208 w 909"/>
                <a:gd name="T210" fmla="+- 0 689 510"/>
                <a:gd name="T211" fmla="*/ 689 h 909"/>
                <a:gd name="T212" fmla="+- 0 927 446"/>
                <a:gd name="T213" fmla="*/ T212 w 909"/>
                <a:gd name="T214" fmla="+- 0 729 510"/>
                <a:gd name="T215" fmla="*/ 729 h 909"/>
                <a:gd name="T216" fmla="+- 0 926 446"/>
                <a:gd name="T217" fmla="*/ T216 w 909"/>
                <a:gd name="T218" fmla="+- 0 748 510"/>
                <a:gd name="T219" fmla="*/ 748 h 909"/>
                <a:gd name="T220" fmla="+- 0 964 446"/>
                <a:gd name="T221" fmla="*/ T220 w 909"/>
                <a:gd name="T222" fmla="+- 0 737 510"/>
                <a:gd name="T223" fmla="*/ 737 h 909"/>
                <a:gd name="T224" fmla="+- 0 1244 446"/>
                <a:gd name="T225" fmla="*/ T224 w 909"/>
                <a:gd name="T226" fmla="+- 0 669 510"/>
                <a:gd name="T227" fmla="*/ 669 h 90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909" h="909">
                  <a:moveTo>
                    <a:pt x="454" y="0"/>
                  </a:moveTo>
                  <a:lnTo>
                    <a:pt x="380" y="5"/>
                  </a:lnTo>
                  <a:lnTo>
                    <a:pt x="310" y="23"/>
                  </a:lnTo>
                  <a:lnTo>
                    <a:pt x="245" y="50"/>
                  </a:lnTo>
                  <a:lnTo>
                    <a:pt x="186" y="87"/>
                  </a:lnTo>
                  <a:lnTo>
                    <a:pt x="133" y="133"/>
                  </a:lnTo>
                  <a:lnTo>
                    <a:pt x="87" y="186"/>
                  </a:lnTo>
                  <a:lnTo>
                    <a:pt x="50" y="245"/>
                  </a:lnTo>
                  <a:lnTo>
                    <a:pt x="23" y="310"/>
                  </a:lnTo>
                  <a:lnTo>
                    <a:pt x="6" y="380"/>
                  </a:lnTo>
                  <a:lnTo>
                    <a:pt x="0" y="454"/>
                  </a:lnTo>
                  <a:lnTo>
                    <a:pt x="6" y="528"/>
                  </a:lnTo>
                  <a:lnTo>
                    <a:pt x="23" y="598"/>
                  </a:lnTo>
                  <a:lnTo>
                    <a:pt x="50" y="663"/>
                  </a:lnTo>
                  <a:lnTo>
                    <a:pt x="87" y="722"/>
                  </a:lnTo>
                  <a:lnTo>
                    <a:pt x="133" y="775"/>
                  </a:lnTo>
                  <a:lnTo>
                    <a:pt x="186" y="821"/>
                  </a:lnTo>
                  <a:lnTo>
                    <a:pt x="245" y="858"/>
                  </a:lnTo>
                  <a:lnTo>
                    <a:pt x="310" y="885"/>
                  </a:lnTo>
                  <a:lnTo>
                    <a:pt x="380" y="902"/>
                  </a:lnTo>
                  <a:lnTo>
                    <a:pt x="454" y="908"/>
                  </a:lnTo>
                  <a:lnTo>
                    <a:pt x="528" y="902"/>
                  </a:lnTo>
                  <a:lnTo>
                    <a:pt x="598" y="885"/>
                  </a:lnTo>
                  <a:lnTo>
                    <a:pt x="663" y="858"/>
                  </a:lnTo>
                  <a:lnTo>
                    <a:pt x="722" y="821"/>
                  </a:lnTo>
                  <a:lnTo>
                    <a:pt x="775" y="775"/>
                  </a:lnTo>
                  <a:lnTo>
                    <a:pt x="798" y="749"/>
                  </a:lnTo>
                  <a:lnTo>
                    <a:pt x="317" y="749"/>
                  </a:lnTo>
                  <a:lnTo>
                    <a:pt x="317" y="714"/>
                  </a:lnTo>
                  <a:lnTo>
                    <a:pt x="328" y="704"/>
                  </a:lnTo>
                  <a:lnTo>
                    <a:pt x="386" y="704"/>
                  </a:lnTo>
                  <a:lnTo>
                    <a:pt x="390" y="683"/>
                  </a:lnTo>
                  <a:lnTo>
                    <a:pt x="399" y="666"/>
                  </a:lnTo>
                  <a:lnTo>
                    <a:pt x="414" y="652"/>
                  </a:lnTo>
                  <a:lnTo>
                    <a:pt x="431" y="642"/>
                  </a:lnTo>
                  <a:lnTo>
                    <a:pt x="431" y="602"/>
                  </a:lnTo>
                  <a:lnTo>
                    <a:pt x="272" y="602"/>
                  </a:lnTo>
                  <a:lnTo>
                    <a:pt x="234" y="596"/>
                  </a:lnTo>
                  <a:lnTo>
                    <a:pt x="201" y="580"/>
                  </a:lnTo>
                  <a:lnTo>
                    <a:pt x="175" y="554"/>
                  </a:lnTo>
                  <a:lnTo>
                    <a:pt x="158" y="521"/>
                  </a:lnTo>
                  <a:lnTo>
                    <a:pt x="184" y="521"/>
                  </a:lnTo>
                  <a:lnTo>
                    <a:pt x="265" y="309"/>
                  </a:lnTo>
                  <a:lnTo>
                    <a:pt x="437" y="309"/>
                  </a:lnTo>
                  <a:lnTo>
                    <a:pt x="425" y="300"/>
                  </a:lnTo>
                  <a:lnTo>
                    <a:pt x="421" y="294"/>
                  </a:lnTo>
                  <a:lnTo>
                    <a:pt x="259" y="294"/>
                  </a:lnTo>
                  <a:lnTo>
                    <a:pt x="249" y="284"/>
                  </a:lnTo>
                  <a:lnTo>
                    <a:pt x="249" y="258"/>
                  </a:lnTo>
                  <a:lnTo>
                    <a:pt x="259" y="248"/>
                  </a:lnTo>
                  <a:lnTo>
                    <a:pt x="304" y="248"/>
                  </a:lnTo>
                  <a:lnTo>
                    <a:pt x="322" y="239"/>
                  </a:lnTo>
                  <a:lnTo>
                    <a:pt x="338" y="232"/>
                  </a:lnTo>
                  <a:lnTo>
                    <a:pt x="356" y="227"/>
                  </a:lnTo>
                  <a:lnTo>
                    <a:pt x="374" y="226"/>
                  </a:lnTo>
                  <a:lnTo>
                    <a:pt x="432" y="226"/>
                  </a:lnTo>
                  <a:lnTo>
                    <a:pt x="427" y="219"/>
                  </a:lnTo>
                  <a:lnTo>
                    <a:pt x="427" y="208"/>
                  </a:lnTo>
                  <a:lnTo>
                    <a:pt x="431" y="194"/>
                  </a:lnTo>
                  <a:lnTo>
                    <a:pt x="440" y="178"/>
                  </a:lnTo>
                  <a:lnTo>
                    <a:pt x="450" y="164"/>
                  </a:lnTo>
                  <a:lnTo>
                    <a:pt x="454" y="159"/>
                  </a:lnTo>
                  <a:lnTo>
                    <a:pt x="798" y="159"/>
                  </a:lnTo>
                  <a:lnTo>
                    <a:pt x="775" y="133"/>
                  </a:lnTo>
                  <a:lnTo>
                    <a:pt x="722" y="87"/>
                  </a:lnTo>
                  <a:lnTo>
                    <a:pt x="663" y="50"/>
                  </a:lnTo>
                  <a:lnTo>
                    <a:pt x="598" y="23"/>
                  </a:lnTo>
                  <a:lnTo>
                    <a:pt x="528" y="5"/>
                  </a:lnTo>
                  <a:lnTo>
                    <a:pt x="454" y="0"/>
                  </a:lnTo>
                  <a:close/>
                  <a:moveTo>
                    <a:pt x="617" y="339"/>
                  </a:moveTo>
                  <a:lnTo>
                    <a:pt x="497" y="339"/>
                  </a:lnTo>
                  <a:lnTo>
                    <a:pt x="495" y="350"/>
                  </a:lnTo>
                  <a:lnTo>
                    <a:pt x="491" y="360"/>
                  </a:lnTo>
                  <a:lnTo>
                    <a:pt x="485" y="369"/>
                  </a:lnTo>
                  <a:lnTo>
                    <a:pt x="477" y="375"/>
                  </a:lnTo>
                  <a:lnTo>
                    <a:pt x="477" y="642"/>
                  </a:lnTo>
                  <a:lnTo>
                    <a:pt x="494" y="652"/>
                  </a:lnTo>
                  <a:lnTo>
                    <a:pt x="508" y="666"/>
                  </a:lnTo>
                  <a:lnTo>
                    <a:pt x="518" y="683"/>
                  </a:lnTo>
                  <a:lnTo>
                    <a:pt x="522" y="704"/>
                  </a:lnTo>
                  <a:lnTo>
                    <a:pt x="580" y="704"/>
                  </a:lnTo>
                  <a:lnTo>
                    <a:pt x="591" y="714"/>
                  </a:lnTo>
                  <a:lnTo>
                    <a:pt x="591" y="749"/>
                  </a:lnTo>
                  <a:lnTo>
                    <a:pt x="798" y="749"/>
                  </a:lnTo>
                  <a:lnTo>
                    <a:pt x="821" y="722"/>
                  </a:lnTo>
                  <a:lnTo>
                    <a:pt x="858" y="663"/>
                  </a:lnTo>
                  <a:lnTo>
                    <a:pt x="883" y="602"/>
                  </a:lnTo>
                  <a:lnTo>
                    <a:pt x="636" y="602"/>
                  </a:lnTo>
                  <a:lnTo>
                    <a:pt x="598" y="596"/>
                  </a:lnTo>
                  <a:lnTo>
                    <a:pt x="566" y="580"/>
                  </a:lnTo>
                  <a:lnTo>
                    <a:pt x="540" y="554"/>
                  </a:lnTo>
                  <a:lnTo>
                    <a:pt x="522" y="521"/>
                  </a:lnTo>
                  <a:lnTo>
                    <a:pt x="549" y="521"/>
                  </a:lnTo>
                  <a:lnTo>
                    <a:pt x="617" y="339"/>
                  </a:lnTo>
                  <a:close/>
                  <a:moveTo>
                    <a:pt x="437" y="309"/>
                  </a:moveTo>
                  <a:lnTo>
                    <a:pt x="279" y="309"/>
                  </a:lnTo>
                  <a:lnTo>
                    <a:pt x="359" y="521"/>
                  </a:lnTo>
                  <a:lnTo>
                    <a:pt x="386" y="521"/>
                  </a:lnTo>
                  <a:lnTo>
                    <a:pt x="368" y="554"/>
                  </a:lnTo>
                  <a:lnTo>
                    <a:pt x="342" y="580"/>
                  </a:lnTo>
                  <a:lnTo>
                    <a:pt x="310" y="596"/>
                  </a:lnTo>
                  <a:lnTo>
                    <a:pt x="272" y="602"/>
                  </a:lnTo>
                  <a:lnTo>
                    <a:pt x="431" y="602"/>
                  </a:lnTo>
                  <a:lnTo>
                    <a:pt x="431" y="375"/>
                  </a:lnTo>
                  <a:lnTo>
                    <a:pt x="423" y="369"/>
                  </a:lnTo>
                  <a:lnTo>
                    <a:pt x="417" y="360"/>
                  </a:lnTo>
                  <a:lnTo>
                    <a:pt x="413" y="350"/>
                  </a:lnTo>
                  <a:lnTo>
                    <a:pt x="411" y="339"/>
                  </a:lnTo>
                  <a:lnTo>
                    <a:pt x="617" y="339"/>
                  </a:lnTo>
                  <a:lnTo>
                    <a:pt x="627" y="312"/>
                  </a:lnTo>
                  <a:lnTo>
                    <a:pt x="454" y="312"/>
                  </a:lnTo>
                  <a:lnTo>
                    <a:pt x="438" y="309"/>
                  </a:lnTo>
                  <a:lnTo>
                    <a:pt x="437" y="309"/>
                  </a:lnTo>
                  <a:close/>
                  <a:moveTo>
                    <a:pt x="885" y="309"/>
                  </a:moveTo>
                  <a:lnTo>
                    <a:pt x="643" y="309"/>
                  </a:lnTo>
                  <a:lnTo>
                    <a:pt x="724" y="521"/>
                  </a:lnTo>
                  <a:lnTo>
                    <a:pt x="750" y="521"/>
                  </a:lnTo>
                  <a:lnTo>
                    <a:pt x="733" y="554"/>
                  </a:lnTo>
                  <a:lnTo>
                    <a:pt x="707" y="580"/>
                  </a:lnTo>
                  <a:lnTo>
                    <a:pt x="674" y="596"/>
                  </a:lnTo>
                  <a:lnTo>
                    <a:pt x="636" y="602"/>
                  </a:lnTo>
                  <a:lnTo>
                    <a:pt x="883" y="602"/>
                  </a:lnTo>
                  <a:lnTo>
                    <a:pt x="885" y="598"/>
                  </a:lnTo>
                  <a:lnTo>
                    <a:pt x="902" y="528"/>
                  </a:lnTo>
                  <a:lnTo>
                    <a:pt x="908" y="454"/>
                  </a:lnTo>
                  <a:lnTo>
                    <a:pt x="902" y="380"/>
                  </a:lnTo>
                  <a:lnTo>
                    <a:pt x="885" y="310"/>
                  </a:lnTo>
                  <a:lnTo>
                    <a:pt x="885" y="309"/>
                  </a:lnTo>
                  <a:close/>
                  <a:moveTo>
                    <a:pt x="534" y="248"/>
                  </a:moveTo>
                  <a:lnTo>
                    <a:pt x="520" y="250"/>
                  </a:lnTo>
                  <a:lnTo>
                    <a:pt x="509" y="254"/>
                  </a:lnTo>
                  <a:lnTo>
                    <a:pt x="501" y="259"/>
                  </a:lnTo>
                  <a:lnTo>
                    <a:pt x="495" y="265"/>
                  </a:lnTo>
                  <a:lnTo>
                    <a:pt x="495" y="269"/>
                  </a:lnTo>
                  <a:lnTo>
                    <a:pt x="495" y="271"/>
                  </a:lnTo>
                  <a:lnTo>
                    <a:pt x="492" y="287"/>
                  </a:lnTo>
                  <a:lnTo>
                    <a:pt x="483" y="300"/>
                  </a:lnTo>
                  <a:lnTo>
                    <a:pt x="470" y="309"/>
                  </a:lnTo>
                  <a:lnTo>
                    <a:pt x="454" y="312"/>
                  </a:lnTo>
                  <a:lnTo>
                    <a:pt x="627" y="312"/>
                  </a:lnTo>
                  <a:lnTo>
                    <a:pt x="629" y="309"/>
                  </a:lnTo>
                  <a:lnTo>
                    <a:pt x="885" y="309"/>
                  </a:lnTo>
                  <a:lnTo>
                    <a:pt x="878" y="294"/>
                  </a:lnTo>
                  <a:lnTo>
                    <a:pt x="626" y="294"/>
                  </a:lnTo>
                  <a:lnTo>
                    <a:pt x="617" y="287"/>
                  </a:lnTo>
                  <a:lnTo>
                    <a:pt x="614" y="278"/>
                  </a:lnTo>
                  <a:lnTo>
                    <a:pt x="607" y="275"/>
                  </a:lnTo>
                  <a:lnTo>
                    <a:pt x="591" y="267"/>
                  </a:lnTo>
                  <a:lnTo>
                    <a:pt x="578" y="260"/>
                  </a:lnTo>
                  <a:lnTo>
                    <a:pt x="564" y="254"/>
                  </a:lnTo>
                  <a:lnTo>
                    <a:pt x="549" y="250"/>
                  </a:lnTo>
                  <a:lnTo>
                    <a:pt x="534" y="248"/>
                  </a:lnTo>
                  <a:close/>
                  <a:moveTo>
                    <a:pt x="374" y="248"/>
                  </a:moveTo>
                  <a:lnTo>
                    <a:pt x="359" y="250"/>
                  </a:lnTo>
                  <a:lnTo>
                    <a:pt x="344" y="254"/>
                  </a:lnTo>
                  <a:lnTo>
                    <a:pt x="330" y="260"/>
                  </a:lnTo>
                  <a:lnTo>
                    <a:pt x="317" y="267"/>
                  </a:lnTo>
                  <a:lnTo>
                    <a:pt x="301" y="275"/>
                  </a:lnTo>
                  <a:lnTo>
                    <a:pt x="294" y="278"/>
                  </a:lnTo>
                  <a:lnTo>
                    <a:pt x="291" y="287"/>
                  </a:lnTo>
                  <a:lnTo>
                    <a:pt x="282" y="294"/>
                  </a:lnTo>
                  <a:lnTo>
                    <a:pt x="421" y="294"/>
                  </a:lnTo>
                  <a:lnTo>
                    <a:pt x="416" y="287"/>
                  </a:lnTo>
                  <a:lnTo>
                    <a:pt x="413" y="271"/>
                  </a:lnTo>
                  <a:lnTo>
                    <a:pt x="413" y="269"/>
                  </a:lnTo>
                  <a:lnTo>
                    <a:pt x="413" y="267"/>
                  </a:lnTo>
                  <a:lnTo>
                    <a:pt x="413" y="265"/>
                  </a:lnTo>
                  <a:lnTo>
                    <a:pt x="407" y="259"/>
                  </a:lnTo>
                  <a:lnTo>
                    <a:pt x="399" y="254"/>
                  </a:lnTo>
                  <a:lnTo>
                    <a:pt x="388" y="250"/>
                  </a:lnTo>
                  <a:lnTo>
                    <a:pt x="374" y="248"/>
                  </a:lnTo>
                  <a:close/>
                  <a:moveTo>
                    <a:pt x="859" y="248"/>
                  </a:moveTo>
                  <a:lnTo>
                    <a:pt x="649" y="248"/>
                  </a:lnTo>
                  <a:lnTo>
                    <a:pt x="659" y="258"/>
                  </a:lnTo>
                  <a:lnTo>
                    <a:pt x="659" y="284"/>
                  </a:lnTo>
                  <a:lnTo>
                    <a:pt x="649" y="294"/>
                  </a:lnTo>
                  <a:lnTo>
                    <a:pt x="878" y="294"/>
                  </a:lnTo>
                  <a:lnTo>
                    <a:pt x="859" y="248"/>
                  </a:lnTo>
                  <a:close/>
                  <a:moveTo>
                    <a:pt x="304" y="248"/>
                  </a:moveTo>
                  <a:lnTo>
                    <a:pt x="278" y="248"/>
                  </a:lnTo>
                  <a:lnTo>
                    <a:pt x="284" y="251"/>
                  </a:lnTo>
                  <a:lnTo>
                    <a:pt x="288" y="255"/>
                  </a:lnTo>
                  <a:lnTo>
                    <a:pt x="294" y="253"/>
                  </a:lnTo>
                  <a:lnTo>
                    <a:pt x="300" y="250"/>
                  </a:lnTo>
                  <a:lnTo>
                    <a:pt x="304" y="248"/>
                  </a:lnTo>
                  <a:close/>
                  <a:moveTo>
                    <a:pt x="846" y="226"/>
                  </a:moveTo>
                  <a:lnTo>
                    <a:pt x="534" y="226"/>
                  </a:lnTo>
                  <a:lnTo>
                    <a:pt x="552" y="227"/>
                  </a:lnTo>
                  <a:lnTo>
                    <a:pt x="570" y="232"/>
                  </a:lnTo>
                  <a:lnTo>
                    <a:pt x="586" y="239"/>
                  </a:lnTo>
                  <a:lnTo>
                    <a:pt x="602" y="247"/>
                  </a:lnTo>
                  <a:lnTo>
                    <a:pt x="614" y="253"/>
                  </a:lnTo>
                  <a:lnTo>
                    <a:pt x="620" y="255"/>
                  </a:lnTo>
                  <a:lnTo>
                    <a:pt x="624" y="251"/>
                  </a:lnTo>
                  <a:lnTo>
                    <a:pt x="630" y="248"/>
                  </a:lnTo>
                  <a:lnTo>
                    <a:pt x="859" y="248"/>
                  </a:lnTo>
                  <a:lnTo>
                    <a:pt x="858" y="245"/>
                  </a:lnTo>
                  <a:lnTo>
                    <a:pt x="846" y="226"/>
                  </a:lnTo>
                  <a:close/>
                  <a:moveTo>
                    <a:pt x="432" y="226"/>
                  </a:moveTo>
                  <a:lnTo>
                    <a:pt x="374" y="226"/>
                  </a:lnTo>
                  <a:lnTo>
                    <a:pt x="390" y="227"/>
                  </a:lnTo>
                  <a:lnTo>
                    <a:pt x="403" y="231"/>
                  </a:lnTo>
                  <a:lnTo>
                    <a:pt x="414" y="237"/>
                  </a:lnTo>
                  <a:lnTo>
                    <a:pt x="423" y="243"/>
                  </a:lnTo>
                  <a:lnTo>
                    <a:pt x="428" y="238"/>
                  </a:lnTo>
                  <a:lnTo>
                    <a:pt x="434" y="234"/>
                  </a:lnTo>
                  <a:lnTo>
                    <a:pt x="441" y="232"/>
                  </a:lnTo>
                  <a:lnTo>
                    <a:pt x="433" y="227"/>
                  </a:lnTo>
                  <a:lnTo>
                    <a:pt x="432" y="226"/>
                  </a:lnTo>
                  <a:close/>
                  <a:moveTo>
                    <a:pt x="798" y="159"/>
                  </a:moveTo>
                  <a:lnTo>
                    <a:pt x="454" y="159"/>
                  </a:lnTo>
                  <a:lnTo>
                    <a:pt x="470" y="179"/>
                  </a:lnTo>
                  <a:lnTo>
                    <a:pt x="478" y="191"/>
                  </a:lnTo>
                  <a:lnTo>
                    <a:pt x="481" y="199"/>
                  </a:lnTo>
                  <a:lnTo>
                    <a:pt x="481" y="208"/>
                  </a:lnTo>
                  <a:lnTo>
                    <a:pt x="481" y="219"/>
                  </a:lnTo>
                  <a:lnTo>
                    <a:pt x="475" y="227"/>
                  </a:lnTo>
                  <a:lnTo>
                    <a:pt x="467" y="232"/>
                  </a:lnTo>
                  <a:lnTo>
                    <a:pt x="474" y="234"/>
                  </a:lnTo>
                  <a:lnTo>
                    <a:pt x="480" y="238"/>
                  </a:lnTo>
                  <a:lnTo>
                    <a:pt x="485" y="243"/>
                  </a:lnTo>
                  <a:lnTo>
                    <a:pt x="494" y="237"/>
                  </a:lnTo>
                  <a:lnTo>
                    <a:pt x="505" y="231"/>
                  </a:lnTo>
                  <a:lnTo>
                    <a:pt x="518" y="227"/>
                  </a:lnTo>
                  <a:lnTo>
                    <a:pt x="534" y="226"/>
                  </a:lnTo>
                  <a:lnTo>
                    <a:pt x="846" y="226"/>
                  </a:lnTo>
                  <a:lnTo>
                    <a:pt x="821" y="186"/>
                  </a:lnTo>
                  <a:lnTo>
                    <a:pt x="798" y="159"/>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655" y="864"/>
              <a:ext cx="127" cy="168"/>
            </a:xfrm>
            <a:custGeom>
              <a:avLst/>
              <a:gdLst>
                <a:gd name="T0" fmla="+- 0 718 655"/>
                <a:gd name="T1" fmla="*/ T0 w 127"/>
                <a:gd name="T2" fmla="+- 0 864 864"/>
                <a:gd name="T3" fmla="*/ 864 h 168"/>
                <a:gd name="T4" fmla="+- 0 655 655"/>
                <a:gd name="T5" fmla="*/ T4 w 127"/>
                <a:gd name="T6" fmla="+- 0 1031 864"/>
                <a:gd name="T7" fmla="*/ 1031 h 168"/>
                <a:gd name="T8" fmla="+- 0 781 655"/>
                <a:gd name="T9" fmla="*/ T8 w 127"/>
                <a:gd name="T10" fmla="+- 0 1031 864"/>
                <a:gd name="T11" fmla="*/ 1031 h 168"/>
                <a:gd name="T12" fmla="+- 0 718 655"/>
                <a:gd name="T13" fmla="*/ T12 w 127"/>
                <a:gd name="T14" fmla="+- 0 864 864"/>
                <a:gd name="T15" fmla="*/ 864 h 168"/>
              </a:gdLst>
              <a:ahLst/>
              <a:cxnLst>
                <a:cxn ang="0">
                  <a:pos x="T1" y="T3"/>
                </a:cxn>
                <a:cxn ang="0">
                  <a:pos x="T5" y="T7"/>
                </a:cxn>
                <a:cxn ang="0">
                  <a:pos x="T9" y="T11"/>
                </a:cxn>
                <a:cxn ang="0">
                  <a:pos x="T13" y="T15"/>
                </a:cxn>
              </a:cxnLst>
              <a:rect l="0" t="0" r="r" b="b"/>
              <a:pathLst>
                <a:path w="127" h="168">
                  <a:moveTo>
                    <a:pt x="63" y="0"/>
                  </a:moveTo>
                  <a:lnTo>
                    <a:pt x="0" y="167"/>
                  </a:lnTo>
                  <a:lnTo>
                    <a:pt x="126" y="167"/>
                  </a:lnTo>
                  <a:lnTo>
                    <a:pt x="63" y="0"/>
                  </a:lnTo>
                  <a:close/>
                </a:path>
              </a:pathLst>
            </a:custGeom>
            <a:solidFill>
              <a:srgbClr val="F1B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2"/>
          <p:cNvGrpSpPr>
            <a:grpSpLocks/>
          </p:cNvGrpSpPr>
          <p:nvPr/>
        </p:nvGrpSpPr>
        <p:grpSpPr bwMode="auto">
          <a:xfrm>
            <a:off x="10168659" y="3774342"/>
            <a:ext cx="1440000" cy="1440000"/>
            <a:chOff x="1679" y="424"/>
            <a:chExt cx="1082" cy="1080"/>
          </a:xfrm>
        </p:grpSpPr>
        <p:sp>
          <p:nvSpPr>
            <p:cNvPr id="12" name="AutoShape 3"/>
            <p:cNvSpPr>
              <a:spLocks/>
            </p:cNvSpPr>
            <p:nvPr/>
          </p:nvSpPr>
          <p:spPr bwMode="auto">
            <a:xfrm>
              <a:off x="1679" y="424"/>
              <a:ext cx="1082" cy="1080"/>
            </a:xfrm>
            <a:custGeom>
              <a:avLst/>
              <a:gdLst>
                <a:gd name="T0" fmla="+- 0 2143 1679"/>
                <a:gd name="T1" fmla="*/ T0 w 1082"/>
                <a:gd name="T2" fmla="+- 0 429 424"/>
                <a:gd name="T3" fmla="*/ 429 h 1080"/>
                <a:gd name="T4" fmla="+- 0 2009 1679"/>
                <a:gd name="T5" fmla="*/ T4 w 1082"/>
                <a:gd name="T6" fmla="+- 0 467 424"/>
                <a:gd name="T7" fmla="*/ 467 h 1080"/>
                <a:gd name="T8" fmla="+- 0 1886 1679"/>
                <a:gd name="T9" fmla="*/ T8 w 1082"/>
                <a:gd name="T10" fmla="+- 0 539 424"/>
                <a:gd name="T11" fmla="*/ 539 h 1080"/>
                <a:gd name="T12" fmla="+- 0 1784 1679"/>
                <a:gd name="T13" fmla="*/ T12 w 1082"/>
                <a:gd name="T14" fmla="+- 0 644 424"/>
                <a:gd name="T15" fmla="*/ 644 h 1080"/>
                <a:gd name="T16" fmla="+- 0 1716 1679"/>
                <a:gd name="T17" fmla="*/ T16 w 1082"/>
                <a:gd name="T18" fmla="+- 0 769 424"/>
                <a:gd name="T19" fmla="*/ 769 h 1080"/>
                <a:gd name="T20" fmla="+- 0 1683 1679"/>
                <a:gd name="T21" fmla="*/ T20 w 1082"/>
                <a:gd name="T22" fmla="+- 0 903 424"/>
                <a:gd name="T23" fmla="*/ 903 h 1080"/>
                <a:gd name="T24" fmla="+- 0 1685 1679"/>
                <a:gd name="T25" fmla="*/ T24 w 1082"/>
                <a:gd name="T26" fmla="+- 0 1041 424"/>
                <a:gd name="T27" fmla="*/ 1041 h 1080"/>
                <a:gd name="T28" fmla="+- 0 1722 1679"/>
                <a:gd name="T29" fmla="*/ T28 w 1082"/>
                <a:gd name="T30" fmla="+- 0 1175 424"/>
                <a:gd name="T31" fmla="*/ 1175 h 1080"/>
                <a:gd name="T32" fmla="+- 0 1794 1679"/>
                <a:gd name="T33" fmla="*/ T32 w 1082"/>
                <a:gd name="T34" fmla="+- 0 1297 424"/>
                <a:gd name="T35" fmla="*/ 1297 h 1080"/>
                <a:gd name="T36" fmla="+- 0 1900 1679"/>
                <a:gd name="T37" fmla="*/ T36 w 1082"/>
                <a:gd name="T38" fmla="+- 0 1399 424"/>
                <a:gd name="T39" fmla="*/ 1399 h 1080"/>
                <a:gd name="T40" fmla="+- 0 2024 1679"/>
                <a:gd name="T41" fmla="*/ T40 w 1082"/>
                <a:gd name="T42" fmla="+- 0 1468 424"/>
                <a:gd name="T43" fmla="*/ 1468 h 1080"/>
                <a:gd name="T44" fmla="+- 0 2159 1679"/>
                <a:gd name="T45" fmla="*/ T44 w 1082"/>
                <a:gd name="T46" fmla="+- 0 1501 424"/>
                <a:gd name="T47" fmla="*/ 1501 h 1080"/>
                <a:gd name="T48" fmla="+- 0 2297 1679"/>
                <a:gd name="T49" fmla="*/ T48 w 1082"/>
                <a:gd name="T50" fmla="+- 0 1498 424"/>
                <a:gd name="T51" fmla="*/ 1498 h 1080"/>
                <a:gd name="T52" fmla="+- 0 2408 1679"/>
                <a:gd name="T53" fmla="*/ T52 w 1082"/>
                <a:gd name="T54" fmla="+- 0 1469 424"/>
                <a:gd name="T55" fmla="*/ 1469 h 1080"/>
                <a:gd name="T56" fmla="+- 0 2144 1679"/>
                <a:gd name="T57" fmla="*/ T56 w 1082"/>
                <a:gd name="T58" fmla="+- 0 1464 424"/>
                <a:gd name="T59" fmla="*/ 1464 h 1080"/>
                <a:gd name="T60" fmla="+- 0 1998 1679"/>
                <a:gd name="T61" fmla="*/ T60 w 1082"/>
                <a:gd name="T62" fmla="+- 0 1418 424"/>
                <a:gd name="T63" fmla="*/ 1418 h 1080"/>
                <a:gd name="T64" fmla="+- 0 1868 1679"/>
                <a:gd name="T65" fmla="*/ T64 w 1082"/>
                <a:gd name="T66" fmla="+- 0 1327 424"/>
                <a:gd name="T67" fmla="*/ 1327 h 1080"/>
                <a:gd name="T68" fmla="+- 0 1778 1679"/>
                <a:gd name="T69" fmla="*/ T68 w 1082"/>
                <a:gd name="T70" fmla="+- 0 1210 424"/>
                <a:gd name="T71" fmla="*/ 1210 h 1080"/>
                <a:gd name="T72" fmla="+- 0 1727 1679"/>
                <a:gd name="T73" fmla="*/ T72 w 1082"/>
                <a:gd name="T74" fmla="+- 0 1077 424"/>
                <a:gd name="T75" fmla="*/ 1077 h 1080"/>
                <a:gd name="T76" fmla="+- 0 1715 1679"/>
                <a:gd name="T77" fmla="*/ T76 w 1082"/>
                <a:gd name="T78" fmla="+- 0 937 424"/>
                <a:gd name="T79" fmla="*/ 937 h 1080"/>
                <a:gd name="T80" fmla="+- 0 1742 1679"/>
                <a:gd name="T81" fmla="*/ T80 w 1082"/>
                <a:gd name="T82" fmla="+- 0 798 424"/>
                <a:gd name="T83" fmla="*/ 798 h 1080"/>
                <a:gd name="T84" fmla="+- 0 1809 1679"/>
                <a:gd name="T85" fmla="*/ T84 w 1082"/>
                <a:gd name="T86" fmla="+- 0 670 424"/>
                <a:gd name="T87" fmla="*/ 670 h 1080"/>
                <a:gd name="T88" fmla="+- 0 1920 1679"/>
                <a:gd name="T89" fmla="*/ T88 w 1082"/>
                <a:gd name="T90" fmla="+- 0 557 424"/>
                <a:gd name="T91" fmla="*/ 557 h 1080"/>
                <a:gd name="T92" fmla="+- 0 2064 1679"/>
                <a:gd name="T93" fmla="*/ T92 w 1082"/>
                <a:gd name="T94" fmla="+- 0 483 424"/>
                <a:gd name="T95" fmla="*/ 483 h 1080"/>
                <a:gd name="T96" fmla="+- 0 2220 1679"/>
                <a:gd name="T97" fmla="*/ T96 w 1082"/>
                <a:gd name="T98" fmla="+- 0 459 424"/>
                <a:gd name="T99" fmla="*/ 459 h 1080"/>
                <a:gd name="T100" fmla="+- 0 2349 1679"/>
                <a:gd name="T101" fmla="*/ T100 w 1082"/>
                <a:gd name="T102" fmla="+- 0 439 424"/>
                <a:gd name="T103" fmla="*/ 439 h 1080"/>
                <a:gd name="T104" fmla="+- 0 2212 1679"/>
                <a:gd name="T105" fmla="*/ T104 w 1082"/>
                <a:gd name="T106" fmla="+- 0 424 424"/>
                <a:gd name="T107" fmla="*/ 424 h 1080"/>
                <a:gd name="T108" fmla="+- 0 2220 1679"/>
                <a:gd name="T109" fmla="*/ T108 w 1082"/>
                <a:gd name="T110" fmla="+- 0 459 424"/>
                <a:gd name="T111" fmla="*/ 459 h 1080"/>
                <a:gd name="T112" fmla="+- 0 2371 1679"/>
                <a:gd name="T113" fmla="*/ T112 w 1082"/>
                <a:gd name="T114" fmla="+- 0 481 424"/>
                <a:gd name="T115" fmla="*/ 481 h 1080"/>
                <a:gd name="T116" fmla="+- 0 2510 1679"/>
                <a:gd name="T117" fmla="*/ T116 w 1082"/>
                <a:gd name="T118" fmla="+- 0 550 424"/>
                <a:gd name="T119" fmla="*/ 550 h 1080"/>
                <a:gd name="T120" fmla="+- 0 2622 1679"/>
                <a:gd name="T121" fmla="*/ T120 w 1082"/>
                <a:gd name="T122" fmla="+- 0 657 424"/>
                <a:gd name="T123" fmla="*/ 657 h 1080"/>
                <a:gd name="T124" fmla="+- 0 2693 1679"/>
                <a:gd name="T125" fmla="*/ T124 w 1082"/>
                <a:gd name="T126" fmla="+- 0 783 424"/>
                <a:gd name="T127" fmla="*/ 783 h 1080"/>
                <a:gd name="T128" fmla="+- 0 2724 1679"/>
                <a:gd name="T129" fmla="*/ T128 w 1082"/>
                <a:gd name="T130" fmla="+- 0 921 424"/>
                <a:gd name="T131" fmla="*/ 921 h 1080"/>
                <a:gd name="T132" fmla="+- 0 2717 1679"/>
                <a:gd name="T133" fmla="*/ T132 w 1082"/>
                <a:gd name="T134" fmla="+- 0 1061 424"/>
                <a:gd name="T135" fmla="*/ 1061 h 1080"/>
                <a:gd name="T136" fmla="+- 0 2670 1679"/>
                <a:gd name="T137" fmla="*/ T136 w 1082"/>
                <a:gd name="T138" fmla="+- 0 1196 424"/>
                <a:gd name="T139" fmla="*/ 1196 h 1080"/>
                <a:gd name="T140" fmla="+- 0 2583 1679"/>
                <a:gd name="T141" fmla="*/ T140 w 1082"/>
                <a:gd name="T142" fmla="+- 0 1316 424"/>
                <a:gd name="T143" fmla="*/ 1316 h 1080"/>
                <a:gd name="T144" fmla="+- 0 2451 1679"/>
                <a:gd name="T145" fmla="*/ T144 w 1082"/>
                <a:gd name="T146" fmla="+- 0 1414 424"/>
                <a:gd name="T147" fmla="*/ 1414 h 1080"/>
                <a:gd name="T148" fmla="+- 0 2299 1679"/>
                <a:gd name="T149" fmla="*/ T148 w 1082"/>
                <a:gd name="T150" fmla="+- 0 1463 424"/>
                <a:gd name="T151" fmla="*/ 1463 h 1080"/>
                <a:gd name="T152" fmla="+- 0 2408 1679"/>
                <a:gd name="T153" fmla="*/ T152 w 1082"/>
                <a:gd name="T154" fmla="+- 0 1469 424"/>
                <a:gd name="T155" fmla="*/ 1469 h 1080"/>
                <a:gd name="T156" fmla="+- 0 2494 1679"/>
                <a:gd name="T157" fmla="*/ T156 w 1082"/>
                <a:gd name="T158" fmla="+- 0 1429 424"/>
                <a:gd name="T159" fmla="*/ 1429 h 1080"/>
                <a:gd name="T160" fmla="+- 0 2608 1679"/>
                <a:gd name="T161" fmla="*/ T160 w 1082"/>
                <a:gd name="T162" fmla="+- 0 1340 424"/>
                <a:gd name="T163" fmla="*/ 1340 h 1080"/>
                <a:gd name="T164" fmla="+- 0 2694 1679"/>
                <a:gd name="T165" fmla="*/ T164 w 1082"/>
                <a:gd name="T166" fmla="+- 0 1223 424"/>
                <a:gd name="T167" fmla="*/ 1223 h 1080"/>
                <a:gd name="T168" fmla="+- 0 2745 1679"/>
                <a:gd name="T169" fmla="*/ T168 w 1082"/>
                <a:gd name="T170" fmla="+- 0 1093 424"/>
                <a:gd name="T171" fmla="*/ 1093 h 1080"/>
                <a:gd name="T172" fmla="+- 0 2761 1679"/>
                <a:gd name="T173" fmla="*/ T172 w 1082"/>
                <a:gd name="T174" fmla="+- 0 955 424"/>
                <a:gd name="T175" fmla="*/ 955 h 1080"/>
                <a:gd name="T176" fmla="+- 0 2741 1679"/>
                <a:gd name="T177" fmla="*/ T176 w 1082"/>
                <a:gd name="T178" fmla="+- 0 819 424"/>
                <a:gd name="T179" fmla="*/ 819 h 1080"/>
                <a:gd name="T180" fmla="+- 0 2686 1679"/>
                <a:gd name="T181" fmla="*/ T180 w 1082"/>
                <a:gd name="T182" fmla="+- 0 690 424"/>
                <a:gd name="T183" fmla="*/ 690 h 1080"/>
                <a:gd name="T184" fmla="+- 0 2596 1679"/>
                <a:gd name="T185" fmla="*/ T184 w 1082"/>
                <a:gd name="T186" fmla="+- 0 576 424"/>
                <a:gd name="T187" fmla="*/ 576 h 1080"/>
                <a:gd name="T188" fmla="+- 0 2480 1679"/>
                <a:gd name="T189" fmla="*/ T188 w 1082"/>
                <a:gd name="T190" fmla="+- 0 490 424"/>
                <a:gd name="T191" fmla="*/ 490 h 1080"/>
                <a:gd name="T192" fmla="+- 0 2410 1679"/>
                <a:gd name="T193" fmla="*/ T192 w 1082"/>
                <a:gd name="T194" fmla="+- 0 459 424"/>
                <a:gd name="T195" fmla="*/ 459 h 10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2" h="1080">
                  <a:moveTo>
                    <a:pt x="533" y="0"/>
                  </a:moveTo>
                  <a:lnTo>
                    <a:pt x="464" y="5"/>
                  </a:lnTo>
                  <a:lnTo>
                    <a:pt x="396" y="20"/>
                  </a:lnTo>
                  <a:lnTo>
                    <a:pt x="330" y="43"/>
                  </a:lnTo>
                  <a:lnTo>
                    <a:pt x="267" y="74"/>
                  </a:lnTo>
                  <a:lnTo>
                    <a:pt x="207" y="115"/>
                  </a:lnTo>
                  <a:lnTo>
                    <a:pt x="153" y="164"/>
                  </a:lnTo>
                  <a:lnTo>
                    <a:pt x="105" y="220"/>
                  </a:lnTo>
                  <a:lnTo>
                    <a:pt x="67" y="281"/>
                  </a:lnTo>
                  <a:lnTo>
                    <a:pt x="37" y="345"/>
                  </a:lnTo>
                  <a:lnTo>
                    <a:pt x="16" y="411"/>
                  </a:lnTo>
                  <a:lnTo>
                    <a:pt x="4" y="479"/>
                  </a:lnTo>
                  <a:lnTo>
                    <a:pt x="0" y="548"/>
                  </a:lnTo>
                  <a:lnTo>
                    <a:pt x="6" y="617"/>
                  </a:lnTo>
                  <a:lnTo>
                    <a:pt x="20" y="685"/>
                  </a:lnTo>
                  <a:lnTo>
                    <a:pt x="43" y="751"/>
                  </a:lnTo>
                  <a:lnTo>
                    <a:pt x="75" y="814"/>
                  </a:lnTo>
                  <a:lnTo>
                    <a:pt x="115" y="873"/>
                  </a:lnTo>
                  <a:lnTo>
                    <a:pt x="165" y="928"/>
                  </a:lnTo>
                  <a:lnTo>
                    <a:pt x="221" y="975"/>
                  </a:lnTo>
                  <a:lnTo>
                    <a:pt x="281" y="1014"/>
                  </a:lnTo>
                  <a:lnTo>
                    <a:pt x="345" y="1044"/>
                  </a:lnTo>
                  <a:lnTo>
                    <a:pt x="412" y="1064"/>
                  </a:lnTo>
                  <a:lnTo>
                    <a:pt x="480" y="1077"/>
                  </a:lnTo>
                  <a:lnTo>
                    <a:pt x="549" y="1080"/>
                  </a:lnTo>
                  <a:lnTo>
                    <a:pt x="618" y="1074"/>
                  </a:lnTo>
                  <a:lnTo>
                    <a:pt x="686" y="1060"/>
                  </a:lnTo>
                  <a:lnTo>
                    <a:pt x="729" y="1045"/>
                  </a:lnTo>
                  <a:lnTo>
                    <a:pt x="541" y="1045"/>
                  </a:lnTo>
                  <a:lnTo>
                    <a:pt x="465" y="1040"/>
                  </a:lnTo>
                  <a:lnTo>
                    <a:pt x="390" y="1023"/>
                  </a:lnTo>
                  <a:lnTo>
                    <a:pt x="319" y="994"/>
                  </a:lnTo>
                  <a:lnTo>
                    <a:pt x="251" y="954"/>
                  </a:lnTo>
                  <a:lnTo>
                    <a:pt x="189" y="903"/>
                  </a:lnTo>
                  <a:lnTo>
                    <a:pt x="139" y="847"/>
                  </a:lnTo>
                  <a:lnTo>
                    <a:pt x="99" y="786"/>
                  </a:lnTo>
                  <a:lnTo>
                    <a:pt x="68" y="721"/>
                  </a:lnTo>
                  <a:lnTo>
                    <a:pt x="48" y="653"/>
                  </a:lnTo>
                  <a:lnTo>
                    <a:pt x="37" y="583"/>
                  </a:lnTo>
                  <a:lnTo>
                    <a:pt x="36" y="513"/>
                  </a:lnTo>
                  <a:lnTo>
                    <a:pt x="44" y="443"/>
                  </a:lnTo>
                  <a:lnTo>
                    <a:pt x="63" y="374"/>
                  </a:lnTo>
                  <a:lnTo>
                    <a:pt x="91" y="308"/>
                  </a:lnTo>
                  <a:lnTo>
                    <a:pt x="130" y="246"/>
                  </a:lnTo>
                  <a:lnTo>
                    <a:pt x="178" y="188"/>
                  </a:lnTo>
                  <a:lnTo>
                    <a:pt x="241" y="133"/>
                  </a:lnTo>
                  <a:lnTo>
                    <a:pt x="310" y="90"/>
                  </a:lnTo>
                  <a:lnTo>
                    <a:pt x="385" y="59"/>
                  </a:lnTo>
                  <a:lnTo>
                    <a:pt x="462" y="41"/>
                  </a:lnTo>
                  <a:lnTo>
                    <a:pt x="541" y="35"/>
                  </a:lnTo>
                  <a:lnTo>
                    <a:pt x="731" y="35"/>
                  </a:lnTo>
                  <a:lnTo>
                    <a:pt x="670" y="15"/>
                  </a:lnTo>
                  <a:lnTo>
                    <a:pt x="602" y="3"/>
                  </a:lnTo>
                  <a:lnTo>
                    <a:pt x="533" y="0"/>
                  </a:lnTo>
                  <a:close/>
                  <a:moveTo>
                    <a:pt x="731" y="35"/>
                  </a:moveTo>
                  <a:lnTo>
                    <a:pt x="541" y="35"/>
                  </a:lnTo>
                  <a:lnTo>
                    <a:pt x="617" y="40"/>
                  </a:lnTo>
                  <a:lnTo>
                    <a:pt x="692" y="57"/>
                  </a:lnTo>
                  <a:lnTo>
                    <a:pt x="763" y="86"/>
                  </a:lnTo>
                  <a:lnTo>
                    <a:pt x="831" y="126"/>
                  </a:lnTo>
                  <a:lnTo>
                    <a:pt x="893" y="177"/>
                  </a:lnTo>
                  <a:lnTo>
                    <a:pt x="943" y="233"/>
                  </a:lnTo>
                  <a:lnTo>
                    <a:pt x="983" y="294"/>
                  </a:lnTo>
                  <a:lnTo>
                    <a:pt x="1014" y="359"/>
                  </a:lnTo>
                  <a:lnTo>
                    <a:pt x="1034" y="427"/>
                  </a:lnTo>
                  <a:lnTo>
                    <a:pt x="1045" y="497"/>
                  </a:lnTo>
                  <a:lnTo>
                    <a:pt x="1046" y="567"/>
                  </a:lnTo>
                  <a:lnTo>
                    <a:pt x="1038" y="637"/>
                  </a:lnTo>
                  <a:lnTo>
                    <a:pt x="1019" y="706"/>
                  </a:lnTo>
                  <a:lnTo>
                    <a:pt x="991" y="772"/>
                  </a:lnTo>
                  <a:lnTo>
                    <a:pt x="952" y="834"/>
                  </a:lnTo>
                  <a:lnTo>
                    <a:pt x="904" y="892"/>
                  </a:lnTo>
                  <a:lnTo>
                    <a:pt x="841" y="947"/>
                  </a:lnTo>
                  <a:lnTo>
                    <a:pt x="772" y="990"/>
                  </a:lnTo>
                  <a:lnTo>
                    <a:pt x="697" y="1021"/>
                  </a:lnTo>
                  <a:lnTo>
                    <a:pt x="620" y="1039"/>
                  </a:lnTo>
                  <a:lnTo>
                    <a:pt x="541" y="1045"/>
                  </a:lnTo>
                  <a:lnTo>
                    <a:pt x="729" y="1045"/>
                  </a:lnTo>
                  <a:lnTo>
                    <a:pt x="752" y="1037"/>
                  </a:lnTo>
                  <a:lnTo>
                    <a:pt x="815" y="1005"/>
                  </a:lnTo>
                  <a:lnTo>
                    <a:pt x="875" y="965"/>
                  </a:lnTo>
                  <a:lnTo>
                    <a:pt x="929" y="916"/>
                  </a:lnTo>
                  <a:lnTo>
                    <a:pt x="977" y="860"/>
                  </a:lnTo>
                  <a:lnTo>
                    <a:pt x="1015" y="799"/>
                  </a:lnTo>
                  <a:lnTo>
                    <a:pt x="1045" y="735"/>
                  </a:lnTo>
                  <a:lnTo>
                    <a:pt x="1066" y="669"/>
                  </a:lnTo>
                  <a:lnTo>
                    <a:pt x="1078" y="600"/>
                  </a:lnTo>
                  <a:lnTo>
                    <a:pt x="1082" y="531"/>
                  </a:lnTo>
                  <a:lnTo>
                    <a:pt x="1076" y="463"/>
                  </a:lnTo>
                  <a:lnTo>
                    <a:pt x="1062" y="395"/>
                  </a:lnTo>
                  <a:lnTo>
                    <a:pt x="1039" y="329"/>
                  </a:lnTo>
                  <a:lnTo>
                    <a:pt x="1007" y="266"/>
                  </a:lnTo>
                  <a:lnTo>
                    <a:pt x="967" y="207"/>
                  </a:lnTo>
                  <a:lnTo>
                    <a:pt x="917" y="152"/>
                  </a:lnTo>
                  <a:lnTo>
                    <a:pt x="861" y="105"/>
                  </a:lnTo>
                  <a:lnTo>
                    <a:pt x="801" y="66"/>
                  </a:lnTo>
                  <a:lnTo>
                    <a:pt x="737" y="36"/>
                  </a:lnTo>
                  <a:lnTo>
                    <a:pt x="731" y="35"/>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4"/>
            <p:cNvSpPr>
              <a:spLocks/>
            </p:cNvSpPr>
            <p:nvPr/>
          </p:nvSpPr>
          <p:spPr bwMode="auto">
            <a:xfrm>
              <a:off x="1993" y="993"/>
              <a:ext cx="88" cy="84"/>
            </a:xfrm>
            <a:custGeom>
              <a:avLst/>
              <a:gdLst>
                <a:gd name="T0" fmla="+- 0 2021 1993"/>
                <a:gd name="T1" fmla="*/ T0 w 88"/>
                <a:gd name="T2" fmla="+- 0 999 993"/>
                <a:gd name="T3" fmla="*/ 999 h 84"/>
                <a:gd name="T4" fmla="+- 0 2015 1993"/>
                <a:gd name="T5" fmla="*/ T4 w 88"/>
                <a:gd name="T6" fmla="+- 0 1000 993"/>
                <a:gd name="T7" fmla="*/ 1000 h 84"/>
                <a:gd name="T8" fmla="+- 0 2004 1993"/>
                <a:gd name="T9" fmla="*/ T8 w 88"/>
                <a:gd name="T10" fmla="+- 0 1004 993"/>
                <a:gd name="T11" fmla="*/ 1004 h 84"/>
                <a:gd name="T12" fmla="+- 0 1997 1993"/>
                <a:gd name="T13" fmla="*/ T12 w 88"/>
                <a:gd name="T14" fmla="+- 0 1011 993"/>
                <a:gd name="T15" fmla="*/ 1011 h 84"/>
                <a:gd name="T16" fmla="+- 0 1993 1993"/>
                <a:gd name="T17" fmla="*/ T16 w 88"/>
                <a:gd name="T18" fmla="+- 0 1021 993"/>
                <a:gd name="T19" fmla="*/ 1021 h 84"/>
                <a:gd name="T20" fmla="+- 0 1993 1993"/>
                <a:gd name="T21" fmla="*/ T20 w 88"/>
                <a:gd name="T22" fmla="+- 0 1032 993"/>
                <a:gd name="T23" fmla="*/ 1032 h 84"/>
                <a:gd name="T24" fmla="+- 0 1998 1993"/>
                <a:gd name="T25" fmla="*/ T24 w 88"/>
                <a:gd name="T26" fmla="+- 0 1044 993"/>
                <a:gd name="T27" fmla="*/ 1044 h 84"/>
                <a:gd name="T28" fmla="+- 0 2006 1993"/>
                <a:gd name="T29" fmla="*/ T28 w 88"/>
                <a:gd name="T30" fmla="+- 0 1053 993"/>
                <a:gd name="T31" fmla="*/ 1053 h 84"/>
                <a:gd name="T32" fmla="+- 0 2016 1993"/>
                <a:gd name="T33" fmla="*/ T32 w 88"/>
                <a:gd name="T34" fmla="+- 0 1059 993"/>
                <a:gd name="T35" fmla="*/ 1059 h 84"/>
                <a:gd name="T36" fmla="+- 0 2026 1993"/>
                <a:gd name="T37" fmla="*/ T36 w 88"/>
                <a:gd name="T38" fmla="+- 0 1064 993"/>
                <a:gd name="T39" fmla="*/ 1064 h 84"/>
                <a:gd name="T40" fmla="+- 0 2040 1993"/>
                <a:gd name="T41" fmla="*/ T40 w 88"/>
                <a:gd name="T42" fmla="+- 0 1070 993"/>
                <a:gd name="T43" fmla="*/ 1070 h 84"/>
                <a:gd name="T44" fmla="+- 0 2043 1993"/>
                <a:gd name="T45" fmla="*/ T44 w 88"/>
                <a:gd name="T46" fmla="+- 0 1076 993"/>
                <a:gd name="T47" fmla="*/ 1076 h 84"/>
                <a:gd name="T48" fmla="+- 0 2045 1993"/>
                <a:gd name="T49" fmla="*/ T48 w 88"/>
                <a:gd name="T50" fmla="+- 0 1076 993"/>
                <a:gd name="T51" fmla="*/ 1076 h 84"/>
                <a:gd name="T52" fmla="+- 0 2047 1993"/>
                <a:gd name="T53" fmla="*/ T52 w 88"/>
                <a:gd name="T54" fmla="+- 0 1076 993"/>
                <a:gd name="T55" fmla="*/ 1076 h 84"/>
                <a:gd name="T56" fmla="+- 0 2048 1993"/>
                <a:gd name="T57" fmla="*/ T56 w 88"/>
                <a:gd name="T58" fmla="+- 0 1076 993"/>
                <a:gd name="T59" fmla="*/ 1076 h 84"/>
                <a:gd name="T60" fmla="+- 0 2050 1993"/>
                <a:gd name="T61" fmla="*/ T60 w 88"/>
                <a:gd name="T62" fmla="+- 0 1074 993"/>
                <a:gd name="T63" fmla="*/ 1074 h 84"/>
                <a:gd name="T64" fmla="+- 0 2050 1993"/>
                <a:gd name="T65" fmla="*/ T64 w 88"/>
                <a:gd name="T66" fmla="+- 0 1068 993"/>
                <a:gd name="T67" fmla="*/ 1068 h 84"/>
                <a:gd name="T68" fmla="+- 0 2061 1993"/>
                <a:gd name="T69" fmla="*/ T68 w 88"/>
                <a:gd name="T70" fmla="+- 0 1057 993"/>
                <a:gd name="T71" fmla="*/ 1057 h 84"/>
                <a:gd name="T72" fmla="+- 0 2069 1993"/>
                <a:gd name="T73" fmla="*/ T72 w 88"/>
                <a:gd name="T74" fmla="+- 0 1049 993"/>
                <a:gd name="T75" fmla="*/ 1049 h 84"/>
                <a:gd name="T76" fmla="+- 0 2076 1993"/>
                <a:gd name="T77" fmla="*/ T76 w 88"/>
                <a:gd name="T78" fmla="+- 0 1040 993"/>
                <a:gd name="T79" fmla="*/ 1040 h 84"/>
                <a:gd name="T80" fmla="+- 0 2080 1993"/>
                <a:gd name="T81" fmla="*/ T80 w 88"/>
                <a:gd name="T82" fmla="+- 0 1028 993"/>
                <a:gd name="T83" fmla="*/ 1028 h 84"/>
                <a:gd name="T84" fmla="+- 0 2080 1993"/>
                <a:gd name="T85" fmla="*/ T84 w 88"/>
                <a:gd name="T86" fmla="+- 0 1015 993"/>
                <a:gd name="T87" fmla="*/ 1015 h 84"/>
                <a:gd name="T88" fmla="+- 0 2076 1993"/>
                <a:gd name="T89" fmla="*/ T88 w 88"/>
                <a:gd name="T90" fmla="+- 0 1005 993"/>
                <a:gd name="T91" fmla="*/ 1005 h 84"/>
                <a:gd name="T92" fmla="+- 0 2073 1993"/>
                <a:gd name="T93" fmla="*/ T92 w 88"/>
                <a:gd name="T94" fmla="+- 0 1002 993"/>
                <a:gd name="T95" fmla="*/ 1002 h 84"/>
                <a:gd name="T96" fmla="+- 0 2032 1993"/>
                <a:gd name="T97" fmla="*/ T96 w 88"/>
                <a:gd name="T98" fmla="+- 0 1002 993"/>
                <a:gd name="T99" fmla="*/ 1002 h 84"/>
                <a:gd name="T100" fmla="+- 0 2027 1993"/>
                <a:gd name="T101" fmla="*/ T100 w 88"/>
                <a:gd name="T102" fmla="+- 0 999 993"/>
                <a:gd name="T103" fmla="*/ 999 h 84"/>
                <a:gd name="T104" fmla="+- 0 2021 1993"/>
                <a:gd name="T105" fmla="*/ T104 w 88"/>
                <a:gd name="T106" fmla="+- 0 999 993"/>
                <a:gd name="T107" fmla="*/ 999 h 84"/>
                <a:gd name="T108" fmla="+- 0 2048 1993"/>
                <a:gd name="T109" fmla="*/ T108 w 88"/>
                <a:gd name="T110" fmla="+- 0 993 993"/>
                <a:gd name="T111" fmla="*/ 993 h 84"/>
                <a:gd name="T112" fmla="+- 0 2042 1993"/>
                <a:gd name="T113" fmla="*/ T112 w 88"/>
                <a:gd name="T114" fmla="+- 0 995 993"/>
                <a:gd name="T115" fmla="*/ 995 h 84"/>
                <a:gd name="T116" fmla="+- 0 2036 1993"/>
                <a:gd name="T117" fmla="*/ T116 w 88"/>
                <a:gd name="T118" fmla="+- 0 998 993"/>
                <a:gd name="T119" fmla="*/ 998 h 84"/>
                <a:gd name="T120" fmla="+- 0 2032 1993"/>
                <a:gd name="T121" fmla="*/ T120 w 88"/>
                <a:gd name="T122" fmla="+- 0 1002 993"/>
                <a:gd name="T123" fmla="*/ 1002 h 84"/>
                <a:gd name="T124" fmla="+- 0 2073 1993"/>
                <a:gd name="T125" fmla="*/ T124 w 88"/>
                <a:gd name="T126" fmla="+- 0 1002 993"/>
                <a:gd name="T127" fmla="*/ 1002 h 84"/>
                <a:gd name="T128" fmla="+- 0 2068 1993"/>
                <a:gd name="T129" fmla="*/ T128 w 88"/>
                <a:gd name="T130" fmla="+- 0 998 993"/>
                <a:gd name="T131" fmla="*/ 998 h 84"/>
                <a:gd name="T132" fmla="+- 0 2059 1993"/>
                <a:gd name="T133" fmla="*/ T132 w 88"/>
                <a:gd name="T134" fmla="+- 0 993 993"/>
                <a:gd name="T135" fmla="*/ 993 h 84"/>
                <a:gd name="T136" fmla="+- 0 2048 1993"/>
                <a:gd name="T137" fmla="*/ T136 w 88"/>
                <a:gd name="T138" fmla="+- 0 993 993"/>
                <a:gd name="T139" fmla="*/ 993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88" h="84">
                  <a:moveTo>
                    <a:pt x="28" y="6"/>
                  </a:moveTo>
                  <a:lnTo>
                    <a:pt x="22" y="7"/>
                  </a:lnTo>
                  <a:lnTo>
                    <a:pt x="11" y="11"/>
                  </a:lnTo>
                  <a:lnTo>
                    <a:pt x="4" y="18"/>
                  </a:lnTo>
                  <a:lnTo>
                    <a:pt x="0" y="28"/>
                  </a:lnTo>
                  <a:lnTo>
                    <a:pt x="0" y="39"/>
                  </a:lnTo>
                  <a:lnTo>
                    <a:pt x="5" y="51"/>
                  </a:lnTo>
                  <a:lnTo>
                    <a:pt x="13" y="60"/>
                  </a:lnTo>
                  <a:lnTo>
                    <a:pt x="23" y="66"/>
                  </a:lnTo>
                  <a:lnTo>
                    <a:pt x="33" y="71"/>
                  </a:lnTo>
                  <a:lnTo>
                    <a:pt x="47" y="77"/>
                  </a:lnTo>
                  <a:lnTo>
                    <a:pt x="50" y="83"/>
                  </a:lnTo>
                  <a:lnTo>
                    <a:pt x="52" y="83"/>
                  </a:lnTo>
                  <a:lnTo>
                    <a:pt x="54" y="83"/>
                  </a:lnTo>
                  <a:lnTo>
                    <a:pt x="55" y="83"/>
                  </a:lnTo>
                  <a:lnTo>
                    <a:pt x="57" y="81"/>
                  </a:lnTo>
                  <a:lnTo>
                    <a:pt x="57" y="75"/>
                  </a:lnTo>
                  <a:lnTo>
                    <a:pt x="68" y="64"/>
                  </a:lnTo>
                  <a:lnTo>
                    <a:pt x="76" y="56"/>
                  </a:lnTo>
                  <a:lnTo>
                    <a:pt x="83" y="47"/>
                  </a:lnTo>
                  <a:lnTo>
                    <a:pt x="87" y="35"/>
                  </a:lnTo>
                  <a:lnTo>
                    <a:pt x="87" y="22"/>
                  </a:lnTo>
                  <a:lnTo>
                    <a:pt x="83" y="12"/>
                  </a:lnTo>
                  <a:lnTo>
                    <a:pt x="80" y="9"/>
                  </a:lnTo>
                  <a:lnTo>
                    <a:pt x="39" y="9"/>
                  </a:lnTo>
                  <a:lnTo>
                    <a:pt x="34" y="6"/>
                  </a:lnTo>
                  <a:lnTo>
                    <a:pt x="28" y="6"/>
                  </a:lnTo>
                  <a:close/>
                  <a:moveTo>
                    <a:pt x="55" y="0"/>
                  </a:moveTo>
                  <a:lnTo>
                    <a:pt x="49" y="2"/>
                  </a:lnTo>
                  <a:lnTo>
                    <a:pt x="43" y="5"/>
                  </a:lnTo>
                  <a:lnTo>
                    <a:pt x="39" y="9"/>
                  </a:lnTo>
                  <a:lnTo>
                    <a:pt x="80" y="9"/>
                  </a:lnTo>
                  <a:lnTo>
                    <a:pt x="75" y="5"/>
                  </a:lnTo>
                  <a:lnTo>
                    <a:pt x="66" y="0"/>
                  </a:lnTo>
                  <a:lnTo>
                    <a:pt x="5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5"/>
            <p:cNvSpPr>
              <a:spLocks/>
            </p:cNvSpPr>
            <p:nvPr/>
          </p:nvSpPr>
          <p:spPr bwMode="auto">
            <a:xfrm>
              <a:off x="2360" y="993"/>
              <a:ext cx="88" cy="84"/>
            </a:xfrm>
            <a:custGeom>
              <a:avLst/>
              <a:gdLst>
                <a:gd name="T0" fmla="+- 0 2392 2360"/>
                <a:gd name="T1" fmla="*/ T0 w 88"/>
                <a:gd name="T2" fmla="+- 0 993 993"/>
                <a:gd name="T3" fmla="*/ 993 h 84"/>
                <a:gd name="T4" fmla="+- 0 2381 2360"/>
                <a:gd name="T5" fmla="*/ T4 w 88"/>
                <a:gd name="T6" fmla="+- 0 993 993"/>
                <a:gd name="T7" fmla="*/ 993 h 84"/>
                <a:gd name="T8" fmla="+- 0 2372 2360"/>
                <a:gd name="T9" fmla="*/ T8 w 88"/>
                <a:gd name="T10" fmla="+- 0 998 993"/>
                <a:gd name="T11" fmla="*/ 998 h 84"/>
                <a:gd name="T12" fmla="+- 0 2364 2360"/>
                <a:gd name="T13" fmla="*/ T12 w 88"/>
                <a:gd name="T14" fmla="+- 0 1005 993"/>
                <a:gd name="T15" fmla="*/ 1005 h 84"/>
                <a:gd name="T16" fmla="+- 0 2360 2360"/>
                <a:gd name="T17" fmla="*/ T16 w 88"/>
                <a:gd name="T18" fmla="+- 0 1015 993"/>
                <a:gd name="T19" fmla="*/ 1015 h 84"/>
                <a:gd name="T20" fmla="+- 0 2360 2360"/>
                <a:gd name="T21" fmla="*/ T20 w 88"/>
                <a:gd name="T22" fmla="+- 0 1028 993"/>
                <a:gd name="T23" fmla="*/ 1028 h 84"/>
                <a:gd name="T24" fmla="+- 0 2364 2360"/>
                <a:gd name="T25" fmla="*/ T24 w 88"/>
                <a:gd name="T26" fmla="+- 0 1040 993"/>
                <a:gd name="T27" fmla="*/ 1040 h 84"/>
                <a:gd name="T28" fmla="+- 0 2371 2360"/>
                <a:gd name="T29" fmla="*/ T28 w 88"/>
                <a:gd name="T30" fmla="+- 0 1049 993"/>
                <a:gd name="T31" fmla="*/ 1049 h 84"/>
                <a:gd name="T32" fmla="+- 0 2379 2360"/>
                <a:gd name="T33" fmla="*/ T32 w 88"/>
                <a:gd name="T34" fmla="+- 0 1057 993"/>
                <a:gd name="T35" fmla="*/ 1057 h 84"/>
                <a:gd name="T36" fmla="+- 0 2385 2360"/>
                <a:gd name="T37" fmla="*/ T36 w 88"/>
                <a:gd name="T38" fmla="+- 0 1063 993"/>
                <a:gd name="T39" fmla="*/ 1063 h 84"/>
                <a:gd name="T40" fmla="+- 0 2390 2360"/>
                <a:gd name="T41" fmla="*/ T40 w 88"/>
                <a:gd name="T42" fmla="+- 0 1068 993"/>
                <a:gd name="T43" fmla="*/ 1068 h 84"/>
                <a:gd name="T44" fmla="+- 0 2390 2360"/>
                <a:gd name="T45" fmla="*/ T44 w 88"/>
                <a:gd name="T46" fmla="+- 0 1072 993"/>
                <a:gd name="T47" fmla="*/ 1072 h 84"/>
                <a:gd name="T48" fmla="+- 0 2390 2360"/>
                <a:gd name="T49" fmla="*/ T48 w 88"/>
                <a:gd name="T50" fmla="+- 0 1074 993"/>
                <a:gd name="T51" fmla="*/ 1074 h 84"/>
                <a:gd name="T52" fmla="+- 0 2392 2360"/>
                <a:gd name="T53" fmla="*/ T52 w 88"/>
                <a:gd name="T54" fmla="+- 0 1076 993"/>
                <a:gd name="T55" fmla="*/ 1076 h 84"/>
                <a:gd name="T56" fmla="+- 0 2393 2360"/>
                <a:gd name="T57" fmla="*/ T56 w 88"/>
                <a:gd name="T58" fmla="+- 0 1076 993"/>
                <a:gd name="T59" fmla="*/ 1076 h 84"/>
                <a:gd name="T60" fmla="+- 0 2395 2360"/>
                <a:gd name="T61" fmla="*/ T60 w 88"/>
                <a:gd name="T62" fmla="+- 0 1076 993"/>
                <a:gd name="T63" fmla="*/ 1076 h 84"/>
                <a:gd name="T64" fmla="+- 0 2397 2360"/>
                <a:gd name="T65" fmla="*/ T64 w 88"/>
                <a:gd name="T66" fmla="+- 0 1076 993"/>
                <a:gd name="T67" fmla="*/ 1076 h 84"/>
                <a:gd name="T68" fmla="+- 0 2400 2360"/>
                <a:gd name="T69" fmla="*/ T68 w 88"/>
                <a:gd name="T70" fmla="+- 0 1070 993"/>
                <a:gd name="T71" fmla="*/ 1070 h 84"/>
                <a:gd name="T72" fmla="+- 0 2414 2360"/>
                <a:gd name="T73" fmla="*/ T72 w 88"/>
                <a:gd name="T74" fmla="+- 0 1064 993"/>
                <a:gd name="T75" fmla="*/ 1064 h 84"/>
                <a:gd name="T76" fmla="+- 0 2424 2360"/>
                <a:gd name="T77" fmla="*/ T76 w 88"/>
                <a:gd name="T78" fmla="+- 0 1059 993"/>
                <a:gd name="T79" fmla="*/ 1059 h 84"/>
                <a:gd name="T80" fmla="+- 0 2434 2360"/>
                <a:gd name="T81" fmla="*/ T80 w 88"/>
                <a:gd name="T82" fmla="+- 0 1053 993"/>
                <a:gd name="T83" fmla="*/ 1053 h 84"/>
                <a:gd name="T84" fmla="+- 0 2442 2360"/>
                <a:gd name="T85" fmla="*/ T84 w 88"/>
                <a:gd name="T86" fmla="+- 0 1044 993"/>
                <a:gd name="T87" fmla="*/ 1044 h 84"/>
                <a:gd name="T88" fmla="+- 0 2447 2360"/>
                <a:gd name="T89" fmla="*/ T88 w 88"/>
                <a:gd name="T90" fmla="+- 0 1032 993"/>
                <a:gd name="T91" fmla="*/ 1032 h 84"/>
                <a:gd name="T92" fmla="+- 0 2447 2360"/>
                <a:gd name="T93" fmla="*/ T92 w 88"/>
                <a:gd name="T94" fmla="+- 0 1021 993"/>
                <a:gd name="T95" fmla="*/ 1021 h 84"/>
                <a:gd name="T96" fmla="+- 0 2443 2360"/>
                <a:gd name="T97" fmla="*/ T96 w 88"/>
                <a:gd name="T98" fmla="+- 0 1011 993"/>
                <a:gd name="T99" fmla="*/ 1011 h 84"/>
                <a:gd name="T100" fmla="+- 0 2436 2360"/>
                <a:gd name="T101" fmla="*/ T100 w 88"/>
                <a:gd name="T102" fmla="+- 0 1004 993"/>
                <a:gd name="T103" fmla="*/ 1004 h 84"/>
                <a:gd name="T104" fmla="+- 0 2432 2360"/>
                <a:gd name="T105" fmla="*/ T104 w 88"/>
                <a:gd name="T106" fmla="+- 0 1002 993"/>
                <a:gd name="T107" fmla="*/ 1002 h 84"/>
                <a:gd name="T108" fmla="+- 0 2408 2360"/>
                <a:gd name="T109" fmla="*/ T108 w 88"/>
                <a:gd name="T110" fmla="+- 0 1002 993"/>
                <a:gd name="T111" fmla="*/ 1002 h 84"/>
                <a:gd name="T112" fmla="+- 0 2404 2360"/>
                <a:gd name="T113" fmla="*/ T112 w 88"/>
                <a:gd name="T114" fmla="+- 0 998 993"/>
                <a:gd name="T115" fmla="*/ 998 h 84"/>
                <a:gd name="T116" fmla="+- 0 2398 2360"/>
                <a:gd name="T117" fmla="*/ T116 w 88"/>
                <a:gd name="T118" fmla="+- 0 995 993"/>
                <a:gd name="T119" fmla="*/ 995 h 84"/>
                <a:gd name="T120" fmla="+- 0 2392 2360"/>
                <a:gd name="T121" fmla="*/ T120 w 88"/>
                <a:gd name="T122" fmla="+- 0 993 993"/>
                <a:gd name="T123" fmla="*/ 993 h 84"/>
                <a:gd name="T124" fmla="+- 0 2419 2360"/>
                <a:gd name="T125" fmla="*/ T124 w 88"/>
                <a:gd name="T126" fmla="+- 0 999 993"/>
                <a:gd name="T127" fmla="*/ 999 h 84"/>
                <a:gd name="T128" fmla="+- 0 2413 2360"/>
                <a:gd name="T129" fmla="*/ T128 w 88"/>
                <a:gd name="T130" fmla="+- 0 999 993"/>
                <a:gd name="T131" fmla="*/ 999 h 84"/>
                <a:gd name="T132" fmla="+- 0 2408 2360"/>
                <a:gd name="T133" fmla="*/ T132 w 88"/>
                <a:gd name="T134" fmla="+- 0 1002 993"/>
                <a:gd name="T135" fmla="*/ 1002 h 84"/>
                <a:gd name="T136" fmla="+- 0 2432 2360"/>
                <a:gd name="T137" fmla="*/ T136 w 88"/>
                <a:gd name="T138" fmla="+- 0 1002 993"/>
                <a:gd name="T139" fmla="*/ 1002 h 84"/>
                <a:gd name="T140" fmla="+- 0 2425 2360"/>
                <a:gd name="T141" fmla="*/ T140 w 88"/>
                <a:gd name="T142" fmla="+- 0 1000 993"/>
                <a:gd name="T143" fmla="*/ 1000 h 84"/>
                <a:gd name="T144" fmla="+- 0 2419 2360"/>
                <a:gd name="T145" fmla="*/ T144 w 88"/>
                <a:gd name="T146" fmla="+- 0 999 993"/>
                <a:gd name="T147" fmla="*/ 999 h 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88" h="84">
                  <a:moveTo>
                    <a:pt x="32" y="0"/>
                  </a:moveTo>
                  <a:lnTo>
                    <a:pt x="21" y="0"/>
                  </a:lnTo>
                  <a:lnTo>
                    <a:pt x="12" y="5"/>
                  </a:lnTo>
                  <a:lnTo>
                    <a:pt x="4" y="12"/>
                  </a:lnTo>
                  <a:lnTo>
                    <a:pt x="0" y="22"/>
                  </a:lnTo>
                  <a:lnTo>
                    <a:pt x="0" y="35"/>
                  </a:lnTo>
                  <a:lnTo>
                    <a:pt x="4" y="47"/>
                  </a:lnTo>
                  <a:lnTo>
                    <a:pt x="11" y="56"/>
                  </a:lnTo>
                  <a:lnTo>
                    <a:pt x="19" y="64"/>
                  </a:lnTo>
                  <a:lnTo>
                    <a:pt x="25" y="70"/>
                  </a:lnTo>
                  <a:lnTo>
                    <a:pt x="30" y="75"/>
                  </a:lnTo>
                  <a:lnTo>
                    <a:pt x="30" y="79"/>
                  </a:lnTo>
                  <a:lnTo>
                    <a:pt x="30" y="81"/>
                  </a:lnTo>
                  <a:lnTo>
                    <a:pt x="32" y="83"/>
                  </a:lnTo>
                  <a:lnTo>
                    <a:pt x="33" y="83"/>
                  </a:lnTo>
                  <a:lnTo>
                    <a:pt x="35" y="83"/>
                  </a:lnTo>
                  <a:lnTo>
                    <a:pt x="37" y="83"/>
                  </a:lnTo>
                  <a:lnTo>
                    <a:pt x="40" y="77"/>
                  </a:lnTo>
                  <a:lnTo>
                    <a:pt x="54" y="71"/>
                  </a:lnTo>
                  <a:lnTo>
                    <a:pt x="64" y="66"/>
                  </a:lnTo>
                  <a:lnTo>
                    <a:pt x="74" y="60"/>
                  </a:lnTo>
                  <a:lnTo>
                    <a:pt x="82" y="51"/>
                  </a:lnTo>
                  <a:lnTo>
                    <a:pt x="87" y="39"/>
                  </a:lnTo>
                  <a:lnTo>
                    <a:pt x="87" y="28"/>
                  </a:lnTo>
                  <a:lnTo>
                    <a:pt x="83" y="18"/>
                  </a:lnTo>
                  <a:lnTo>
                    <a:pt x="76" y="11"/>
                  </a:lnTo>
                  <a:lnTo>
                    <a:pt x="72" y="9"/>
                  </a:lnTo>
                  <a:lnTo>
                    <a:pt x="48" y="9"/>
                  </a:lnTo>
                  <a:lnTo>
                    <a:pt x="44" y="5"/>
                  </a:lnTo>
                  <a:lnTo>
                    <a:pt x="38" y="2"/>
                  </a:lnTo>
                  <a:lnTo>
                    <a:pt x="32" y="0"/>
                  </a:lnTo>
                  <a:close/>
                  <a:moveTo>
                    <a:pt x="59" y="6"/>
                  </a:moveTo>
                  <a:lnTo>
                    <a:pt x="53" y="6"/>
                  </a:lnTo>
                  <a:lnTo>
                    <a:pt x="48" y="9"/>
                  </a:lnTo>
                  <a:lnTo>
                    <a:pt x="72" y="9"/>
                  </a:lnTo>
                  <a:lnTo>
                    <a:pt x="65" y="7"/>
                  </a:lnTo>
                  <a:lnTo>
                    <a:pt x="59" y="6"/>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 y="882"/>
              <a:ext cx="12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7"/>
            <p:cNvSpPr>
              <a:spLocks/>
            </p:cNvSpPr>
            <p:nvPr/>
          </p:nvSpPr>
          <p:spPr bwMode="auto">
            <a:xfrm>
              <a:off x="1766" y="510"/>
              <a:ext cx="909" cy="908"/>
            </a:xfrm>
            <a:custGeom>
              <a:avLst/>
              <a:gdLst>
                <a:gd name="T0" fmla="+- 0 1952 1766"/>
                <a:gd name="T1" fmla="*/ T0 w 909"/>
                <a:gd name="T2" fmla="+- 0 598 510"/>
                <a:gd name="T3" fmla="*/ 598 h 908"/>
                <a:gd name="T4" fmla="+- 0 1772 1766"/>
                <a:gd name="T5" fmla="*/ T4 w 909"/>
                <a:gd name="T6" fmla="+- 0 890 510"/>
                <a:gd name="T7" fmla="*/ 890 h 908"/>
                <a:gd name="T8" fmla="+- 0 1816 1766"/>
                <a:gd name="T9" fmla="*/ T8 w 909"/>
                <a:gd name="T10" fmla="+- 0 1174 510"/>
                <a:gd name="T11" fmla="*/ 1174 h 908"/>
                <a:gd name="T12" fmla="+- 0 2076 1766"/>
                <a:gd name="T13" fmla="*/ T12 w 909"/>
                <a:gd name="T14" fmla="+- 0 1396 510"/>
                <a:gd name="T15" fmla="*/ 1396 h 908"/>
                <a:gd name="T16" fmla="+- 0 2429 1766"/>
                <a:gd name="T17" fmla="*/ T16 w 909"/>
                <a:gd name="T18" fmla="+- 0 1368 510"/>
                <a:gd name="T19" fmla="*/ 1368 h 908"/>
                <a:gd name="T20" fmla="+- 0 2026 1766"/>
                <a:gd name="T21" fmla="*/ T20 w 909"/>
                <a:gd name="T22" fmla="+- 0 1200 510"/>
                <a:gd name="T23" fmla="*/ 1200 h 908"/>
                <a:gd name="T24" fmla="+- 0 1991 1766"/>
                <a:gd name="T25" fmla="*/ T24 w 909"/>
                <a:gd name="T26" fmla="+- 0 1120 510"/>
                <a:gd name="T27" fmla="*/ 1120 h 908"/>
                <a:gd name="T28" fmla="+- 0 1934 1766"/>
                <a:gd name="T29" fmla="*/ T28 w 909"/>
                <a:gd name="T30" fmla="+- 0 1046 510"/>
                <a:gd name="T31" fmla="*/ 1046 h 908"/>
                <a:gd name="T32" fmla="+- 0 1937 1766"/>
                <a:gd name="T33" fmla="*/ T32 w 909"/>
                <a:gd name="T34" fmla="+- 0 850 510"/>
                <a:gd name="T35" fmla="*/ 850 h 908"/>
                <a:gd name="T36" fmla="+- 0 1978 1766"/>
                <a:gd name="T37" fmla="*/ T36 w 909"/>
                <a:gd name="T38" fmla="+- 0 818 510"/>
                <a:gd name="T39" fmla="*/ 818 h 908"/>
                <a:gd name="T40" fmla="+- 0 2145 1766"/>
                <a:gd name="T41" fmla="*/ T40 w 909"/>
                <a:gd name="T42" fmla="+- 0 802 510"/>
                <a:gd name="T43" fmla="*/ 802 h 908"/>
                <a:gd name="T44" fmla="+- 0 2208 1766"/>
                <a:gd name="T45" fmla="*/ T44 w 909"/>
                <a:gd name="T46" fmla="+- 0 630 510"/>
                <a:gd name="T47" fmla="*/ 630 h 908"/>
                <a:gd name="T48" fmla="+- 0 2294 1766"/>
                <a:gd name="T49" fmla="*/ T48 w 909"/>
                <a:gd name="T50" fmla="+- 0 516 510"/>
                <a:gd name="T51" fmla="*/ 516 h 908"/>
                <a:gd name="T52" fmla="+- 0 2096 1766"/>
                <a:gd name="T53" fmla="*/ T52 w 909"/>
                <a:gd name="T54" fmla="+- 0 1006 510"/>
                <a:gd name="T55" fmla="*/ 1006 h 908"/>
                <a:gd name="T56" fmla="+- 0 2119 1766"/>
                <a:gd name="T57" fmla="*/ T56 w 909"/>
                <a:gd name="T58" fmla="+- 0 1064 510"/>
                <a:gd name="T59" fmla="*/ 1064 h 908"/>
                <a:gd name="T60" fmla="+- 0 2101 1766"/>
                <a:gd name="T61" fmla="*/ T60 w 909"/>
                <a:gd name="T62" fmla="+- 0 1148 510"/>
                <a:gd name="T63" fmla="*/ 1148 h 908"/>
                <a:gd name="T64" fmla="+- 0 2170 1766"/>
                <a:gd name="T65" fmla="*/ T64 w 909"/>
                <a:gd name="T66" fmla="+- 0 1232 510"/>
                <a:gd name="T67" fmla="*/ 1232 h 908"/>
                <a:gd name="T68" fmla="+- 0 2161 1766"/>
                <a:gd name="T69" fmla="*/ T68 w 909"/>
                <a:gd name="T70" fmla="+- 0 1046 510"/>
                <a:gd name="T71" fmla="*/ 1046 h 908"/>
                <a:gd name="T72" fmla="+- 0 2096 1766"/>
                <a:gd name="T73" fmla="*/ T72 w 909"/>
                <a:gd name="T74" fmla="+- 0 966 510"/>
                <a:gd name="T75" fmla="*/ 966 h 908"/>
                <a:gd name="T76" fmla="+- 0 2346 1766"/>
                <a:gd name="T77" fmla="*/ T76 w 909"/>
                <a:gd name="T78" fmla="+- 0 956 510"/>
                <a:gd name="T79" fmla="*/ 956 h 908"/>
                <a:gd name="T80" fmla="+- 0 2308 1766"/>
                <a:gd name="T81" fmla="*/ T80 w 909"/>
                <a:gd name="T82" fmla="+- 0 1026 510"/>
                <a:gd name="T83" fmla="*/ 1026 h 908"/>
                <a:gd name="T84" fmla="+- 0 2297 1766"/>
                <a:gd name="T85" fmla="*/ T84 w 909"/>
                <a:gd name="T86" fmla="+- 0 1234 510"/>
                <a:gd name="T87" fmla="*/ 1234 h 908"/>
                <a:gd name="T88" fmla="+- 0 2334 1766"/>
                <a:gd name="T89" fmla="*/ T88 w 909"/>
                <a:gd name="T90" fmla="+- 0 1166 510"/>
                <a:gd name="T91" fmla="*/ 1166 h 908"/>
                <a:gd name="T92" fmla="+- 0 2327 1766"/>
                <a:gd name="T93" fmla="*/ T92 w 909"/>
                <a:gd name="T94" fmla="+- 0 1076 510"/>
                <a:gd name="T95" fmla="*/ 1076 h 908"/>
                <a:gd name="T96" fmla="+- 0 2323 1766"/>
                <a:gd name="T97" fmla="*/ T96 w 909"/>
                <a:gd name="T98" fmla="+- 0 1032 510"/>
                <a:gd name="T99" fmla="*/ 1032 h 908"/>
                <a:gd name="T100" fmla="+- 0 2360 1766"/>
                <a:gd name="T101" fmla="*/ T100 w 909"/>
                <a:gd name="T102" fmla="+- 0 966 510"/>
                <a:gd name="T103" fmla="*/ 966 h 908"/>
                <a:gd name="T104" fmla="+- 0 2438 1766"/>
                <a:gd name="T105" fmla="*/ T104 w 909"/>
                <a:gd name="T106" fmla="+- 0 820 510"/>
                <a:gd name="T107" fmla="*/ 820 h 908"/>
                <a:gd name="T108" fmla="+- 0 2674 1766"/>
                <a:gd name="T109" fmla="*/ T108 w 909"/>
                <a:gd name="T110" fmla="+- 0 954 510"/>
                <a:gd name="T111" fmla="*/ 954 h 908"/>
                <a:gd name="T112" fmla="+- 0 2506 1766"/>
                <a:gd name="T113" fmla="*/ T112 w 909"/>
                <a:gd name="T114" fmla="+- 0 1046 510"/>
                <a:gd name="T115" fmla="*/ 1046 h 908"/>
                <a:gd name="T116" fmla="+- 0 2449 1766"/>
                <a:gd name="T117" fmla="*/ T116 w 909"/>
                <a:gd name="T118" fmla="+- 0 1120 510"/>
                <a:gd name="T119" fmla="*/ 1120 h 908"/>
                <a:gd name="T120" fmla="+- 0 2414 1766"/>
                <a:gd name="T121" fmla="*/ T120 w 909"/>
                <a:gd name="T122" fmla="+- 0 1200 510"/>
                <a:gd name="T123" fmla="*/ 1200 h 908"/>
                <a:gd name="T124" fmla="+- 0 2587 1766"/>
                <a:gd name="T125" fmla="*/ T124 w 909"/>
                <a:gd name="T126" fmla="+- 0 1232 510"/>
                <a:gd name="T127" fmla="*/ 1232 h 908"/>
                <a:gd name="T128" fmla="+- 0 2674 1766"/>
                <a:gd name="T129" fmla="*/ T128 w 909"/>
                <a:gd name="T130" fmla="+- 0 954 510"/>
                <a:gd name="T131" fmla="*/ 954 h 908"/>
                <a:gd name="T132" fmla="+- 0 1962 1766"/>
                <a:gd name="T133" fmla="*/ T132 w 909"/>
                <a:gd name="T134" fmla="+- 0 1020 510"/>
                <a:gd name="T135" fmla="*/ 1020 h 908"/>
                <a:gd name="T136" fmla="+- 0 1957 1766"/>
                <a:gd name="T137" fmla="*/ T136 w 909"/>
                <a:gd name="T138" fmla="+- 0 954 510"/>
                <a:gd name="T139" fmla="*/ 954 h 908"/>
                <a:gd name="T140" fmla="+- 0 2471 1766"/>
                <a:gd name="T141" fmla="*/ T140 w 909"/>
                <a:gd name="T142" fmla="+- 0 1014 510"/>
                <a:gd name="T143" fmla="*/ 1014 h 908"/>
                <a:gd name="T144" fmla="+- 0 2478 1766"/>
                <a:gd name="T145" fmla="*/ T144 w 909"/>
                <a:gd name="T146" fmla="+- 0 1020 510"/>
                <a:gd name="T147" fmla="*/ 1020 h 908"/>
                <a:gd name="T148" fmla="+- 0 2668 1766"/>
                <a:gd name="T149" fmla="*/ T148 w 909"/>
                <a:gd name="T150" fmla="+- 0 890 510"/>
                <a:gd name="T151" fmla="*/ 890 h 908"/>
                <a:gd name="T152" fmla="+- 0 1991 1766"/>
                <a:gd name="T153" fmla="*/ T152 w 909"/>
                <a:gd name="T154" fmla="+- 0 974 510"/>
                <a:gd name="T155" fmla="*/ 974 h 908"/>
                <a:gd name="T156" fmla="+- 0 2000 1766"/>
                <a:gd name="T157" fmla="*/ T156 w 909"/>
                <a:gd name="T158" fmla="+- 0 976 510"/>
                <a:gd name="T159" fmla="*/ 976 h 908"/>
                <a:gd name="T160" fmla="+- 0 2649 1766"/>
                <a:gd name="T161" fmla="*/ T160 w 909"/>
                <a:gd name="T162" fmla="+- 0 814 510"/>
                <a:gd name="T163" fmla="*/ 814 h 908"/>
                <a:gd name="T164" fmla="+- 0 2440 1766"/>
                <a:gd name="T165" fmla="*/ T164 w 909"/>
                <a:gd name="T166" fmla="+- 0 976 510"/>
                <a:gd name="T167" fmla="*/ 976 h 908"/>
                <a:gd name="T168" fmla="+- 0 2449 1766"/>
                <a:gd name="T169" fmla="*/ T168 w 909"/>
                <a:gd name="T170" fmla="+- 0 974 510"/>
                <a:gd name="T171" fmla="*/ 974 h 908"/>
                <a:gd name="T172" fmla="+- 0 2649 1766"/>
                <a:gd name="T173" fmla="*/ T172 w 909"/>
                <a:gd name="T174" fmla="+- 0 814 510"/>
                <a:gd name="T175" fmla="*/ 814 h 908"/>
                <a:gd name="T176" fmla="+- 0 2073 1766"/>
                <a:gd name="T177" fmla="*/ T176 w 909"/>
                <a:gd name="T178" fmla="+- 0 972 510"/>
                <a:gd name="T179" fmla="*/ 972 h 908"/>
                <a:gd name="T180" fmla="+- 0 2096 1766"/>
                <a:gd name="T181" fmla="*/ T180 w 909"/>
                <a:gd name="T182" fmla="+- 0 966 510"/>
                <a:gd name="T183" fmla="*/ 966 h 908"/>
                <a:gd name="T184" fmla="+- 0 2360 1766"/>
                <a:gd name="T185" fmla="*/ T184 w 909"/>
                <a:gd name="T186" fmla="+- 0 966 510"/>
                <a:gd name="T187" fmla="*/ 966 h 908"/>
                <a:gd name="T188" fmla="+- 0 2091 1766"/>
                <a:gd name="T189" fmla="*/ T188 w 909"/>
                <a:gd name="T190" fmla="+- 0 814 510"/>
                <a:gd name="T191" fmla="*/ 814 h 908"/>
                <a:gd name="T192" fmla="+- 0 2032 1766"/>
                <a:gd name="T193" fmla="*/ T192 w 909"/>
                <a:gd name="T194" fmla="+- 0 970 510"/>
                <a:gd name="T195" fmla="*/ 970 h 908"/>
                <a:gd name="T196" fmla="+- 0 2040 1766"/>
                <a:gd name="T197" fmla="*/ T196 w 909"/>
                <a:gd name="T198" fmla="+- 0 964 510"/>
                <a:gd name="T199" fmla="*/ 964 h 908"/>
                <a:gd name="T200" fmla="+- 0 2043 1766"/>
                <a:gd name="T201" fmla="*/ T200 w 909"/>
                <a:gd name="T202" fmla="+- 0 824 510"/>
                <a:gd name="T203" fmla="*/ 824 h 908"/>
                <a:gd name="T204" fmla="+- 0 2427 1766"/>
                <a:gd name="T205" fmla="*/ T204 w 909"/>
                <a:gd name="T206" fmla="+- 0 830 510"/>
                <a:gd name="T207" fmla="*/ 830 h 908"/>
                <a:gd name="T208" fmla="+- 0 2403 1766"/>
                <a:gd name="T209" fmla="*/ T208 w 909"/>
                <a:gd name="T210" fmla="+- 0 968 510"/>
                <a:gd name="T211" fmla="*/ 968 h 908"/>
                <a:gd name="T212" fmla="+- 0 2410 1766"/>
                <a:gd name="T213" fmla="*/ T212 w 909"/>
                <a:gd name="T214" fmla="+- 0 966 510"/>
                <a:gd name="T215" fmla="*/ 966 h 908"/>
                <a:gd name="T216" fmla="+- 0 2132 1766"/>
                <a:gd name="T217" fmla="*/ T216 w 909"/>
                <a:gd name="T218" fmla="+- 0 894 510"/>
                <a:gd name="T219" fmla="*/ 894 h 908"/>
                <a:gd name="T220" fmla="+- 0 2145 1766"/>
                <a:gd name="T221" fmla="*/ T220 w 909"/>
                <a:gd name="T222" fmla="+- 0 894 510"/>
                <a:gd name="T223" fmla="*/ 894 h 908"/>
                <a:gd name="T224" fmla="+- 0 2293 1766"/>
                <a:gd name="T225" fmla="*/ T224 w 909"/>
                <a:gd name="T226" fmla="+- 0 856 510"/>
                <a:gd name="T227" fmla="*/ 856 h 908"/>
                <a:gd name="T228" fmla="+- 0 2316 1766"/>
                <a:gd name="T229" fmla="*/ T228 w 909"/>
                <a:gd name="T230" fmla="+- 0 736 510"/>
                <a:gd name="T231" fmla="*/ 736 h 908"/>
                <a:gd name="T232" fmla="+- 0 2176 1766"/>
                <a:gd name="T233" fmla="*/ T232 w 909"/>
                <a:gd name="T234" fmla="+- 0 654 510"/>
                <a:gd name="T235" fmla="*/ 654 h 908"/>
                <a:gd name="T236" fmla="+- 0 2195 1766"/>
                <a:gd name="T237" fmla="*/ T236 w 909"/>
                <a:gd name="T238" fmla="+- 0 848 510"/>
                <a:gd name="T239" fmla="*/ 848 h 908"/>
                <a:gd name="T240" fmla="+- 0 2230 1766"/>
                <a:gd name="T241" fmla="*/ T240 w 909"/>
                <a:gd name="T242" fmla="+- 0 630 510"/>
                <a:gd name="T243" fmla="*/ 630 h 908"/>
                <a:gd name="T244" fmla="+- 0 2253 1766"/>
                <a:gd name="T245" fmla="*/ T244 w 909"/>
                <a:gd name="T246" fmla="+- 0 842 510"/>
                <a:gd name="T247" fmla="*/ 842 h 908"/>
                <a:gd name="T248" fmla="+- 0 2525 1766"/>
                <a:gd name="T249" fmla="*/ T248 w 909"/>
                <a:gd name="T250" fmla="+- 0 630 510"/>
                <a:gd name="T251" fmla="*/ 630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09" h="908">
                  <a:moveTo>
                    <a:pt x="454" y="0"/>
                  </a:moveTo>
                  <a:lnTo>
                    <a:pt x="380" y="6"/>
                  </a:lnTo>
                  <a:lnTo>
                    <a:pt x="310" y="24"/>
                  </a:lnTo>
                  <a:lnTo>
                    <a:pt x="245" y="50"/>
                  </a:lnTo>
                  <a:lnTo>
                    <a:pt x="186" y="88"/>
                  </a:lnTo>
                  <a:lnTo>
                    <a:pt x="133" y="134"/>
                  </a:lnTo>
                  <a:lnTo>
                    <a:pt x="87" y="186"/>
                  </a:lnTo>
                  <a:lnTo>
                    <a:pt x="50" y="246"/>
                  </a:lnTo>
                  <a:lnTo>
                    <a:pt x="23" y="310"/>
                  </a:lnTo>
                  <a:lnTo>
                    <a:pt x="6" y="380"/>
                  </a:lnTo>
                  <a:lnTo>
                    <a:pt x="0" y="450"/>
                  </a:lnTo>
                  <a:lnTo>
                    <a:pt x="0" y="456"/>
                  </a:lnTo>
                  <a:lnTo>
                    <a:pt x="6" y="528"/>
                  </a:lnTo>
                  <a:lnTo>
                    <a:pt x="23" y="598"/>
                  </a:lnTo>
                  <a:lnTo>
                    <a:pt x="50" y="664"/>
                  </a:lnTo>
                  <a:lnTo>
                    <a:pt x="87" y="722"/>
                  </a:lnTo>
                  <a:lnTo>
                    <a:pt x="133" y="776"/>
                  </a:lnTo>
                  <a:lnTo>
                    <a:pt x="186" y="822"/>
                  </a:lnTo>
                  <a:lnTo>
                    <a:pt x="245" y="858"/>
                  </a:lnTo>
                  <a:lnTo>
                    <a:pt x="310" y="886"/>
                  </a:lnTo>
                  <a:lnTo>
                    <a:pt x="380" y="904"/>
                  </a:lnTo>
                  <a:lnTo>
                    <a:pt x="454" y="908"/>
                  </a:lnTo>
                  <a:lnTo>
                    <a:pt x="528" y="904"/>
                  </a:lnTo>
                  <a:lnTo>
                    <a:pt x="598" y="886"/>
                  </a:lnTo>
                  <a:lnTo>
                    <a:pt x="663" y="858"/>
                  </a:lnTo>
                  <a:lnTo>
                    <a:pt x="722" y="822"/>
                  </a:lnTo>
                  <a:lnTo>
                    <a:pt x="759" y="790"/>
                  </a:lnTo>
                  <a:lnTo>
                    <a:pt x="274" y="790"/>
                  </a:lnTo>
                  <a:lnTo>
                    <a:pt x="267" y="742"/>
                  </a:lnTo>
                  <a:lnTo>
                    <a:pt x="260" y="690"/>
                  </a:lnTo>
                  <a:lnTo>
                    <a:pt x="254" y="646"/>
                  </a:lnTo>
                  <a:lnTo>
                    <a:pt x="249" y="626"/>
                  </a:lnTo>
                  <a:lnTo>
                    <a:pt x="244" y="620"/>
                  </a:lnTo>
                  <a:lnTo>
                    <a:pt x="236" y="616"/>
                  </a:lnTo>
                  <a:lnTo>
                    <a:pt x="225" y="610"/>
                  </a:lnTo>
                  <a:lnTo>
                    <a:pt x="213" y="604"/>
                  </a:lnTo>
                  <a:lnTo>
                    <a:pt x="197" y="594"/>
                  </a:lnTo>
                  <a:lnTo>
                    <a:pt x="185" y="580"/>
                  </a:lnTo>
                  <a:lnTo>
                    <a:pt x="175" y="562"/>
                  </a:lnTo>
                  <a:lnTo>
                    <a:pt x="168" y="536"/>
                  </a:lnTo>
                  <a:lnTo>
                    <a:pt x="153" y="454"/>
                  </a:lnTo>
                  <a:lnTo>
                    <a:pt x="158" y="446"/>
                  </a:lnTo>
                  <a:lnTo>
                    <a:pt x="174" y="444"/>
                  </a:lnTo>
                  <a:lnTo>
                    <a:pt x="191" y="444"/>
                  </a:lnTo>
                  <a:lnTo>
                    <a:pt x="171" y="340"/>
                  </a:lnTo>
                  <a:lnTo>
                    <a:pt x="176" y="332"/>
                  </a:lnTo>
                  <a:lnTo>
                    <a:pt x="192" y="330"/>
                  </a:lnTo>
                  <a:lnTo>
                    <a:pt x="209" y="330"/>
                  </a:lnTo>
                  <a:lnTo>
                    <a:pt x="207" y="316"/>
                  </a:lnTo>
                  <a:lnTo>
                    <a:pt x="212" y="308"/>
                  </a:lnTo>
                  <a:lnTo>
                    <a:pt x="228" y="304"/>
                  </a:lnTo>
                  <a:lnTo>
                    <a:pt x="325" y="304"/>
                  </a:lnTo>
                  <a:lnTo>
                    <a:pt x="325" y="300"/>
                  </a:lnTo>
                  <a:lnTo>
                    <a:pt x="334" y="292"/>
                  </a:lnTo>
                  <a:lnTo>
                    <a:pt x="379" y="292"/>
                  </a:lnTo>
                  <a:lnTo>
                    <a:pt x="379" y="152"/>
                  </a:lnTo>
                  <a:lnTo>
                    <a:pt x="388" y="144"/>
                  </a:lnTo>
                  <a:lnTo>
                    <a:pt x="433" y="144"/>
                  </a:lnTo>
                  <a:lnTo>
                    <a:pt x="433" y="128"/>
                  </a:lnTo>
                  <a:lnTo>
                    <a:pt x="442" y="120"/>
                  </a:lnTo>
                  <a:lnTo>
                    <a:pt x="759" y="120"/>
                  </a:lnTo>
                  <a:lnTo>
                    <a:pt x="722" y="88"/>
                  </a:lnTo>
                  <a:lnTo>
                    <a:pt x="663" y="50"/>
                  </a:lnTo>
                  <a:lnTo>
                    <a:pt x="598" y="24"/>
                  </a:lnTo>
                  <a:lnTo>
                    <a:pt x="528" y="6"/>
                  </a:lnTo>
                  <a:lnTo>
                    <a:pt x="454" y="0"/>
                  </a:lnTo>
                  <a:close/>
                  <a:moveTo>
                    <a:pt x="330" y="456"/>
                  </a:moveTo>
                  <a:lnTo>
                    <a:pt x="314" y="456"/>
                  </a:lnTo>
                  <a:lnTo>
                    <a:pt x="321" y="478"/>
                  </a:lnTo>
                  <a:lnTo>
                    <a:pt x="330" y="496"/>
                  </a:lnTo>
                  <a:lnTo>
                    <a:pt x="342" y="512"/>
                  </a:lnTo>
                  <a:lnTo>
                    <a:pt x="357" y="526"/>
                  </a:lnTo>
                  <a:lnTo>
                    <a:pt x="357" y="536"/>
                  </a:lnTo>
                  <a:lnTo>
                    <a:pt x="356" y="544"/>
                  </a:lnTo>
                  <a:lnTo>
                    <a:pt x="353" y="554"/>
                  </a:lnTo>
                  <a:lnTo>
                    <a:pt x="347" y="566"/>
                  </a:lnTo>
                  <a:lnTo>
                    <a:pt x="339" y="580"/>
                  </a:lnTo>
                  <a:lnTo>
                    <a:pt x="333" y="596"/>
                  </a:lnTo>
                  <a:lnTo>
                    <a:pt x="329" y="610"/>
                  </a:lnTo>
                  <a:lnTo>
                    <a:pt x="335" y="638"/>
                  </a:lnTo>
                  <a:lnTo>
                    <a:pt x="348" y="688"/>
                  </a:lnTo>
                  <a:lnTo>
                    <a:pt x="364" y="746"/>
                  </a:lnTo>
                  <a:lnTo>
                    <a:pt x="376" y="790"/>
                  </a:lnTo>
                  <a:lnTo>
                    <a:pt x="400" y="790"/>
                  </a:lnTo>
                  <a:lnTo>
                    <a:pt x="404" y="722"/>
                  </a:lnTo>
                  <a:lnTo>
                    <a:pt x="408" y="650"/>
                  </a:lnTo>
                  <a:lnTo>
                    <a:pt x="411" y="586"/>
                  </a:lnTo>
                  <a:lnTo>
                    <a:pt x="411" y="552"/>
                  </a:lnTo>
                  <a:lnTo>
                    <a:pt x="405" y="544"/>
                  </a:lnTo>
                  <a:lnTo>
                    <a:pt x="395" y="536"/>
                  </a:lnTo>
                  <a:lnTo>
                    <a:pt x="382" y="528"/>
                  </a:lnTo>
                  <a:lnTo>
                    <a:pt x="367" y="516"/>
                  </a:lnTo>
                  <a:lnTo>
                    <a:pt x="349" y="496"/>
                  </a:lnTo>
                  <a:lnTo>
                    <a:pt x="336" y="476"/>
                  </a:lnTo>
                  <a:lnTo>
                    <a:pt x="330" y="456"/>
                  </a:lnTo>
                  <a:close/>
                  <a:moveTo>
                    <a:pt x="845" y="226"/>
                  </a:moveTo>
                  <a:lnTo>
                    <a:pt x="572" y="226"/>
                  </a:lnTo>
                  <a:lnTo>
                    <a:pt x="581" y="234"/>
                  </a:lnTo>
                  <a:lnTo>
                    <a:pt x="581" y="430"/>
                  </a:lnTo>
                  <a:lnTo>
                    <a:pt x="580" y="446"/>
                  </a:lnTo>
                  <a:lnTo>
                    <a:pt x="578" y="458"/>
                  </a:lnTo>
                  <a:lnTo>
                    <a:pt x="573" y="472"/>
                  </a:lnTo>
                  <a:lnTo>
                    <a:pt x="567" y="484"/>
                  </a:lnTo>
                  <a:lnTo>
                    <a:pt x="556" y="498"/>
                  </a:lnTo>
                  <a:lnTo>
                    <a:pt x="542" y="516"/>
                  </a:lnTo>
                  <a:lnTo>
                    <a:pt x="529" y="534"/>
                  </a:lnTo>
                  <a:lnTo>
                    <a:pt x="522" y="552"/>
                  </a:lnTo>
                  <a:lnTo>
                    <a:pt x="522" y="586"/>
                  </a:lnTo>
                  <a:lnTo>
                    <a:pt x="526" y="650"/>
                  </a:lnTo>
                  <a:lnTo>
                    <a:pt x="531" y="724"/>
                  </a:lnTo>
                  <a:lnTo>
                    <a:pt x="537" y="790"/>
                  </a:lnTo>
                  <a:lnTo>
                    <a:pt x="552" y="790"/>
                  </a:lnTo>
                  <a:lnTo>
                    <a:pt x="547" y="734"/>
                  </a:lnTo>
                  <a:lnTo>
                    <a:pt x="558" y="694"/>
                  </a:lnTo>
                  <a:lnTo>
                    <a:pt x="568" y="656"/>
                  </a:lnTo>
                  <a:lnTo>
                    <a:pt x="576" y="626"/>
                  </a:lnTo>
                  <a:lnTo>
                    <a:pt x="579" y="610"/>
                  </a:lnTo>
                  <a:lnTo>
                    <a:pt x="575" y="596"/>
                  </a:lnTo>
                  <a:lnTo>
                    <a:pt x="569" y="580"/>
                  </a:lnTo>
                  <a:lnTo>
                    <a:pt x="561" y="566"/>
                  </a:lnTo>
                  <a:lnTo>
                    <a:pt x="555" y="554"/>
                  </a:lnTo>
                  <a:lnTo>
                    <a:pt x="553" y="546"/>
                  </a:lnTo>
                  <a:lnTo>
                    <a:pt x="551" y="538"/>
                  </a:lnTo>
                  <a:lnTo>
                    <a:pt x="551" y="530"/>
                  </a:lnTo>
                  <a:lnTo>
                    <a:pt x="557" y="522"/>
                  </a:lnTo>
                  <a:lnTo>
                    <a:pt x="567" y="508"/>
                  </a:lnTo>
                  <a:lnTo>
                    <a:pt x="575" y="498"/>
                  </a:lnTo>
                  <a:lnTo>
                    <a:pt x="582" y="486"/>
                  </a:lnTo>
                  <a:lnTo>
                    <a:pt x="588" y="472"/>
                  </a:lnTo>
                  <a:lnTo>
                    <a:pt x="594" y="456"/>
                  </a:lnTo>
                  <a:lnTo>
                    <a:pt x="604" y="456"/>
                  </a:lnTo>
                  <a:lnTo>
                    <a:pt x="629" y="328"/>
                  </a:lnTo>
                  <a:lnTo>
                    <a:pt x="631" y="314"/>
                  </a:lnTo>
                  <a:lnTo>
                    <a:pt x="672" y="314"/>
                  </a:lnTo>
                  <a:lnTo>
                    <a:pt x="672" y="310"/>
                  </a:lnTo>
                  <a:lnTo>
                    <a:pt x="680" y="304"/>
                  </a:lnTo>
                  <a:lnTo>
                    <a:pt x="883" y="304"/>
                  </a:lnTo>
                  <a:lnTo>
                    <a:pt x="858" y="246"/>
                  </a:lnTo>
                  <a:lnTo>
                    <a:pt x="845" y="226"/>
                  </a:lnTo>
                  <a:close/>
                  <a:moveTo>
                    <a:pt x="908" y="444"/>
                  </a:moveTo>
                  <a:lnTo>
                    <a:pt x="734" y="444"/>
                  </a:lnTo>
                  <a:lnTo>
                    <a:pt x="750" y="446"/>
                  </a:lnTo>
                  <a:lnTo>
                    <a:pt x="755" y="454"/>
                  </a:lnTo>
                  <a:lnTo>
                    <a:pt x="754" y="462"/>
                  </a:lnTo>
                  <a:lnTo>
                    <a:pt x="740" y="536"/>
                  </a:lnTo>
                  <a:lnTo>
                    <a:pt x="733" y="562"/>
                  </a:lnTo>
                  <a:lnTo>
                    <a:pt x="723" y="580"/>
                  </a:lnTo>
                  <a:lnTo>
                    <a:pt x="711" y="594"/>
                  </a:lnTo>
                  <a:lnTo>
                    <a:pt x="695" y="604"/>
                  </a:lnTo>
                  <a:lnTo>
                    <a:pt x="683" y="610"/>
                  </a:lnTo>
                  <a:lnTo>
                    <a:pt x="672" y="616"/>
                  </a:lnTo>
                  <a:lnTo>
                    <a:pt x="664" y="620"/>
                  </a:lnTo>
                  <a:lnTo>
                    <a:pt x="659" y="626"/>
                  </a:lnTo>
                  <a:lnTo>
                    <a:pt x="654" y="646"/>
                  </a:lnTo>
                  <a:lnTo>
                    <a:pt x="648" y="690"/>
                  </a:lnTo>
                  <a:lnTo>
                    <a:pt x="641" y="742"/>
                  </a:lnTo>
                  <a:lnTo>
                    <a:pt x="634" y="790"/>
                  </a:lnTo>
                  <a:lnTo>
                    <a:pt x="759" y="790"/>
                  </a:lnTo>
                  <a:lnTo>
                    <a:pt x="775" y="776"/>
                  </a:lnTo>
                  <a:lnTo>
                    <a:pt x="821" y="722"/>
                  </a:lnTo>
                  <a:lnTo>
                    <a:pt x="858" y="664"/>
                  </a:lnTo>
                  <a:lnTo>
                    <a:pt x="885" y="598"/>
                  </a:lnTo>
                  <a:lnTo>
                    <a:pt x="902" y="528"/>
                  </a:lnTo>
                  <a:lnTo>
                    <a:pt x="908" y="454"/>
                  </a:lnTo>
                  <a:lnTo>
                    <a:pt x="908" y="444"/>
                  </a:lnTo>
                  <a:close/>
                  <a:moveTo>
                    <a:pt x="191" y="444"/>
                  </a:moveTo>
                  <a:lnTo>
                    <a:pt x="174" y="444"/>
                  </a:lnTo>
                  <a:lnTo>
                    <a:pt x="182" y="450"/>
                  </a:lnTo>
                  <a:lnTo>
                    <a:pt x="193" y="508"/>
                  </a:lnTo>
                  <a:lnTo>
                    <a:pt x="196" y="510"/>
                  </a:lnTo>
                  <a:lnTo>
                    <a:pt x="197" y="512"/>
                  </a:lnTo>
                  <a:lnTo>
                    <a:pt x="201" y="510"/>
                  </a:lnTo>
                  <a:lnTo>
                    <a:pt x="202" y="510"/>
                  </a:lnTo>
                  <a:lnTo>
                    <a:pt x="203" y="506"/>
                  </a:lnTo>
                  <a:lnTo>
                    <a:pt x="191" y="444"/>
                  </a:lnTo>
                  <a:close/>
                  <a:moveTo>
                    <a:pt x="890" y="330"/>
                  </a:moveTo>
                  <a:lnTo>
                    <a:pt x="716" y="330"/>
                  </a:lnTo>
                  <a:lnTo>
                    <a:pt x="732" y="332"/>
                  </a:lnTo>
                  <a:lnTo>
                    <a:pt x="737" y="340"/>
                  </a:lnTo>
                  <a:lnTo>
                    <a:pt x="705" y="504"/>
                  </a:lnTo>
                  <a:lnTo>
                    <a:pt x="705" y="506"/>
                  </a:lnTo>
                  <a:lnTo>
                    <a:pt x="706" y="510"/>
                  </a:lnTo>
                  <a:lnTo>
                    <a:pt x="707" y="510"/>
                  </a:lnTo>
                  <a:lnTo>
                    <a:pt x="711" y="512"/>
                  </a:lnTo>
                  <a:lnTo>
                    <a:pt x="712" y="510"/>
                  </a:lnTo>
                  <a:lnTo>
                    <a:pt x="715" y="508"/>
                  </a:lnTo>
                  <a:lnTo>
                    <a:pt x="726" y="450"/>
                  </a:lnTo>
                  <a:lnTo>
                    <a:pt x="734" y="444"/>
                  </a:lnTo>
                  <a:lnTo>
                    <a:pt x="908" y="444"/>
                  </a:lnTo>
                  <a:lnTo>
                    <a:pt x="902" y="380"/>
                  </a:lnTo>
                  <a:lnTo>
                    <a:pt x="890" y="330"/>
                  </a:lnTo>
                  <a:close/>
                  <a:moveTo>
                    <a:pt x="209" y="330"/>
                  </a:moveTo>
                  <a:lnTo>
                    <a:pt x="192" y="330"/>
                  </a:lnTo>
                  <a:lnTo>
                    <a:pt x="200" y="336"/>
                  </a:lnTo>
                  <a:lnTo>
                    <a:pt x="225" y="464"/>
                  </a:lnTo>
                  <a:lnTo>
                    <a:pt x="225" y="466"/>
                  </a:lnTo>
                  <a:lnTo>
                    <a:pt x="227" y="468"/>
                  </a:lnTo>
                  <a:lnTo>
                    <a:pt x="229" y="468"/>
                  </a:lnTo>
                  <a:lnTo>
                    <a:pt x="233" y="466"/>
                  </a:lnTo>
                  <a:lnTo>
                    <a:pt x="234" y="466"/>
                  </a:lnTo>
                  <a:lnTo>
                    <a:pt x="235" y="464"/>
                  </a:lnTo>
                  <a:lnTo>
                    <a:pt x="235" y="462"/>
                  </a:lnTo>
                  <a:lnTo>
                    <a:pt x="209" y="330"/>
                  </a:lnTo>
                  <a:close/>
                  <a:moveTo>
                    <a:pt x="883" y="304"/>
                  </a:moveTo>
                  <a:lnTo>
                    <a:pt x="680" y="304"/>
                  </a:lnTo>
                  <a:lnTo>
                    <a:pt x="696" y="308"/>
                  </a:lnTo>
                  <a:lnTo>
                    <a:pt x="701" y="316"/>
                  </a:lnTo>
                  <a:lnTo>
                    <a:pt x="673" y="464"/>
                  </a:lnTo>
                  <a:lnTo>
                    <a:pt x="674" y="466"/>
                  </a:lnTo>
                  <a:lnTo>
                    <a:pt x="675" y="466"/>
                  </a:lnTo>
                  <a:lnTo>
                    <a:pt x="679" y="468"/>
                  </a:lnTo>
                  <a:lnTo>
                    <a:pt x="681" y="468"/>
                  </a:lnTo>
                  <a:lnTo>
                    <a:pt x="683" y="466"/>
                  </a:lnTo>
                  <a:lnTo>
                    <a:pt x="683" y="464"/>
                  </a:lnTo>
                  <a:lnTo>
                    <a:pt x="708" y="336"/>
                  </a:lnTo>
                  <a:lnTo>
                    <a:pt x="716" y="330"/>
                  </a:lnTo>
                  <a:lnTo>
                    <a:pt x="890" y="330"/>
                  </a:lnTo>
                  <a:lnTo>
                    <a:pt x="885" y="310"/>
                  </a:lnTo>
                  <a:lnTo>
                    <a:pt x="883" y="304"/>
                  </a:lnTo>
                  <a:close/>
                  <a:moveTo>
                    <a:pt x="325" y="314"/>
                  </a:moveTo>
                  <a:lnTo>
                    <a:pt x="277" y="314"/>
                  </a:lnTo>
                  <a:lnTo>
                    <a:pt x="279" y="328"/>
                  </a:lnTo>
                  <a:lnTo>
                    <a:pt x="305" y="460"/>
                  </a:lnTo>
                  <a:lnTo>
                    <a:pt x="307" y="462"/>
                  </a:lnTo>
                  <a:lnTo>
                    <a:pt x="310" y="462"/>
                  </a:lnTo>
                  <a:lnTo>
                    <a:pt x="312" y="460"/>
                  </a:lnTo>
                  <a:lnTo>
                    <a:pt x="314" y="458"/>
                  </a:lnTo>
                  <a:lnTo>
                    <a:pt x="314" y="456"/>
                  </a:lnTo>
                  <a:lnTo>
                    <a:pt x="330" y="456"/>
                  </a:lnTo>
                  <a:lnTo>
                    <a:pt x="328" y="450"/>
                  </a:lnTo>
                  <a:lnTo>
                    <a:pt x="325" y="414"/>
                  </a:lnTo>
                  <a:lnTo>
                    <a:pt x="325" y="314"/>
                  </a:lnTo>
                  <a:close/>
                  <a:moveTo>
                    <a:pt x="604" y="456"/>
                  </a:moveTo>
                  <a:lnTo>
                    <a:pt x="594" y="456"/>
                  </a:lnTo>
                  <a:lnTo>
                    <a:pt x="595" y="460"/>
                  </a:lnTo>
                  <a:lnTo>
                    <a:pt x="601" y="462"/>
                  </a:lnTo>
                  <a:lnTo>
                    <a:pt x="603" y="460"/>
                  </a:lnTo>
                  <a:lnTo>
                    <a:pt x="604" y="456"/>
                  </a:lnTo>
                  <a:close/>
                  <a:moveTo>
                    <a:pt x="325" y="304"/>
                  </a:moveTo>
                  <a:lnTo>
                    <a:pt x="228" y="304"/>
                  </a:lnTo>
                  <a:lnTo>
                    <a:pt x="236" y="310"/>
                  </a:lnTo>
                  <a:lnTo>
                    <a:pt x="264" y="456"/>
                  </a:lnTo>
                  <a:lnTo>
                    <a:pt x="264" y="458"/>
                  </a:lnTo>
                  <a:lnTo>
                    <a:pt x="266" y="460"/>
                  </a:lnTo>
                  <a:lnTo>
                    <a:pt x="267" y="460"/>
                  </a:lnTo>
                  <a:lnTo>
                    <a:pt x="271" y="458"/>
                  </a:lnTo>
                  <a:lnTo>
                    <a:pt x="272" y="458"/>
                  </a:lnTo>
                  <a:lnTo>
                    <a:pt x="274" y="456"/>
                  </a:lnTo>
                  <a:lnTo>
                    <a:pt x="274" y="454"/>
                  </a:lnTo>
                  <a:lnTo>
                    <a:pt x="273" y="454"/>
                  </a:lnTo>
                  <a:lnTo>
                    <a:pt x="251" y="334"/>
                  </a:lnTo>
                  <a:lnTo>
                    <a:pt x="247" y="320"/>
                  </a:lnTo>
                  <a:lnTo>
                    <a:pt x="262" y="316"/>
                  </a:lnTo>
                  <a:lnTo>
                    <a:pt x="277" y="314"/>
                  </a:lnTo>
                  <a:lnTo>
                    <a:pt x="325" y="314"/>
                  </a:lnTo>
                  <a:lnTo>
                    <a:pt x="325" y="304"/>
                  </a:lnTo>
                  <a:close/>
                  <a:moveTo>
                    <a:pt x="672" y="314"/>
                  </a:moveTo>
                  <a:lnTo>
                    <a:pt x="631" y="314"/>
                  </a:lnTo>
                  <a:lnTo>
                    <a:pt x="661" y="320"/>
                  </a:lnTo>
                  <a:lnTo>
                    <a:pt x="657" y="334"/>
                  </a:lnTo>
                  <a:lnTo>
                    <a:pt x="634" y="454"/>
                  </a:lnTo>
                  <a:lnTo>
                    <a:pt x="634" y="456"/>
                  </a:lnTo>
                  <a:lnTo>
                    <a:pt x="636" y="458"/>
                  </a:lnTo>
                  <a:lnTo>
                    <a:pt x="637" y="458"/>
                  </a:lnTo>
                  <a:lnTo>
                    <a:pt x="641" y="460"/>
                  </a:lnTo>
                  <a:lnTo>
                    <a:pt x="642" y="460"/>
                  </a:lnTo>
                  <a:lnTo>
                    <a:pt x="644" y="458"/>
                  </a:lnTo>
                  <a:lnTo>
                    <a:pt x="644" y="456"/>
                  </a:lnTo>
                  <a:lnTo>
                    <a:pt x="672" y="314"/>
                  </a:lnTo>
                  <a:close/>
                  <a:moveTo>
                    <a:pt x="379" y="292"/>
                  </a:moveTo>
                  <a:lnTo>
                    <a:pt x="357" y="292"/>
                  </a:lnTo>
                  <a:lnTo>
                    <a:pt x="366" y="300"/>
                  </a:lnTo>
                  <a:lnTo>
                    <a:pt x="366" y="384"/>
                  </a:lnTo>
                  <a:lnTo>
                    <a:pt x="369" y="386"/>
                  </a:lnTo>
                  <a:lnTo>
                    <a:pt x="370" y="388"/>
                  </a:lnTo>
                  <a:lnTo>
                    <a:pt x="375" y="388"/>
                  </a:lnTo>
                  <a:lnTo>
                    <a:pt x="377" y="386"/>
                  </a:lnTo>
                  <a:lnTo>
                    <a:pt x="379" y="384"/>
                  </a:lnTo>
                  <a:lnTo>
                    <a:pt x="379" y="292"/>
                  </a:lnTo>
                  <a:close/>
                  <a:moveTo>
                    <a:pt x="784" y="144"/>
                  </a:moveTo>
                  <a:lnTo>
                    <a:pt x="528" y="144"/>
                  </a:lnTo>
                  <a:lnTo>
                    <a:pt x="527" y="164"/>
                  </a:lnTo>
                  <a:lnTo>
                    <a:pt x="527" y="346"/>
                  </a:lnTo>
                  <a:lnTo>
                    <a:pt x="530" y="350"/>
                  </a:lnTo>
                  <a:lnTo>
                    <a:pt x="538" y="350"/>
                  </a:lnTo>
                  <a:lnTo>
                    <a:pt x="541" y="346"/>
                  </a:lnTo>
                  <a:lnTo>
                    <a:pt x="541" y="234"/>
                  </a:lnTo>
                  <a:lnTo>
                    <a:pt x="550" y="226"/>
                  </a:lnTo>
                  <a:lnTo>
                    <a:pt x="845" y="226"/>
                  </a:lnTo>
                  <a:lnTo>
                    <a:pt x="821" y="186"/>
                  </a:lnTo>
                  <a:lnTo>
                    <a:pt x="784" y="144"/>
                  </a:lnTo>
                  <a:close/>
                  <a:moveTo>
                    <a:pt x="433" y="144"/>
                  </a:moveTo>
                  <a:lnTo>
                    <a:pt x="410" y="144"/>
                  </a:lnTo>
                  <a:lnTo>
                    <a:pt x="419" y="152"/>
                  </a:lnTo>
                  <a:lnTo>
                    <a:pt x="420" y="334"/>
                  </a:lnTo>
                  <a:lnTo>
                    <a:pt x="422" y="336"/>
                  </a:lnTo>
                  <a:lnTo>
                    <a:pt x="424" y="338"/>
                  </a:lnTo>
                  <a:lnTo>
                    <a:pt x="429" y="338"/>
                  </a:lnTo>
                  <a:lnTo>
                    <a:pt x="431" y="336"/>
                  </a:lnTo>
                  <a:lnTo>
                    <a:pt x="433" y="334"/>
                  </a:lnTo>
                  <a:lnTo>
                    <a:pt x="433" y="144"/>
                  </a:lnTo>
                  <a:close/>
                  <a:moveTo>
                    <a:pt x="759" y="120"/>
                  </a:moveTo>
                  <a:lnTo>
                    <a:pt x="464" y="120"/>
                  </a:lnTo>
                  <a:lnTo>
                    <a:pt x="473" y="128"/>
                  </a:lnTo>
                  <a:lnTo>
                    <a:pt x="473" y="332"/>
                  </a:lnTo>
                  <a:lnTo>
                    <a:pt x="476" y="336"/>
                  </a:lnTo>
                  <a:lnTo>
                    <a:pt x="484" y="336"/>
                  </a:lnTo>
                  <a:lnTo>
                    <a:pt x="487" y="332"/>
                  </a:lnTo>
                  <a:lnTo>
                    <a:pt x="487" y="164"/>
                  </a:lnTo>
                  <a:lnTo>
                    <a:pt x="487" y="144"/>
                  </a:lnTo>
                  <a:lnTo>
                    <a:pt x="784" y="144"/>
                  </a:lnTo>
                  <a:lnTo>
                    <a:pt x="775" y="134"/>
                  </a:lnTo>
                  <a:lnTo>
                    <a:pt x="759" y="12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ustDataLst>
      <p:tags r:id="rId1"/>
    </p:custDataLst>
    <p:extLst>
      <p:ext uri="{BB962C8B-B14F-4D97-AF65-F5344CB8AC3E}">
        <p14:creationId xmlns:p14="http://schemas.microsoft.com/office/powerpoint/2010/main" val="2104004482"/>
      </p:ext>
    </p:extLst>
  </p:cSld>
  <p:clrMapOvr>
    <a:masterClrMapping/>
  </p:clrMapOvr>
  <mc:AlternateContent xmlns:mc="http://schemas.openxmlformats.org/markup-compatibility/2006" xmlns:p14="http://schemas.microsoft.com/office/powerpoint/2010/main">
    <mc:Choice Requires="p14">
      <p:transition spd="slow" p14:dur="2000" advTm="29917"/>
    </mc:Choice>
    <mc:Fallback xmlns="">
      <p:transition spd="slow" advTm="299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Programmi</a:t>
            </a:r>
            <a:endParaRPr lang="en-US" dirty="0">
              <a:solidFill>
                <a:schemeClr val="tx1"/>
              </a:solidFill>
            </a:endParaRPr>
          </a:p>
        </p:txBody>
      </p:sp>
      <p:sp>
        <p:nvSpPr>
          <p:cNvPr id="3" name="Content Placeholder 2"/>
          <p:cNvSpPr>
            <a:spLocks noGrp="1"/>
          </p:cNvSpPr>
          <p:nvPr>
            <p:ph idx="1"/>
          </p:nvPr>
        </p:nvSpPr>
        <p:spPr>
          <a:xfrm>
            <a:off x="914400" y="1600202"/>
            <a:ext cx="9309100" cy="4525963"/>
          </a:xfrm>
        </p:spPr>
        <p:txBody>
          <a:bodyPr>
            <a:normAutofit/>
          </a:bodyPr>
          <a:lstStyle/>
          <a:p>
            <a:r>
              <a:rPr lang="en-US" sz="2800" dirty="0" err="1"/>
              <a:t>Promuovere</a:t>
            </a:r>
            <a:r>
              <a:rPr lang="en-US" sz="2800" dirty="0"/>
              <a:t> la </a:t>
            </a:r>
            <a:r>
              <a:rPr lang="en-US" sz="2800" dirty="0" err="1"/>
              <a:t>giustizia</a:t>
            </a:r>
            <a:r>
              <a:rPr lang="en-US" sz="2800" dirty="0"/>
              <a:t> e il rispetto </a:t>
            </a:r>
            <a:r>
              <a:rPr lang="en-US" sz="2800" dirty="0" err="1"/>
              <a:t>universale</a:t>
            </a:r>
            <a:r>
              <a:rPr lang="en-US" sz="2800" dirty="0"/>
              <a:t> </a:t>
            </a:r>
            <a:r>
              <a:rPr lang="en-US" sz="2800" dirty="0" err="1"/>
              <a:t>dei</a:t>
            </a:r>
            <a:r>
              <a:rPr lang="en-US" sz="2800" dirty="0"/>
              <a:t> </a:t>
            </a:r>
            <a:r>
              <a:rPr lang="en-US" sz="2800" dirty="0" err="1"/>
              <a:t>diritti</a:t>
            </a:r>
            <a:r>
              <a:rPr lang="en-US" sz="2800" dirty="0"/>
              <a:t> </a:t>
            </a:r>
            <a:r>
              <a:rPr lang="en-US" sz="2800" dirty="0" err="1"/>
              <a:t>umani</a:t>
            </a:r>
            <a:r>
              <a:rPr lang="en-US" sz="2800" dirty="0"/>
              <a:t> e </a:t>
            </a:r>
            <a:r>
              <a:rPr lang="en-US" sz="2800" dirty="0" err="1"/>
              <a:t>fondamentalmente</a:t>
            </a:r>
            <a:r>
              <a:rPr lang="en-US" sz="2800" dirty="0"/>
              <a:t> la </a:t>
            </a:r>
            <a:r>
              <a:rPr lang="en-US" sz="2800" dirty="0" err="1"/>
              <a:t>libertà</a:t>
            </a:r>
            <a:endParaRPr lang="en-US" sz="2800" dirty="0"/>
          </a:p>
          <a:p>
            <a:endParaRPr lang="en-US" sz="2800" dirty="0"/>
          </a:p>
          <a:p>
            <a:r>
              <a:rPr lang="en-US" sz="2800" dirty="0" err="1"/>
              <a:t>Unirsi</a:t>
            </a:r>
            <a:r>
              <a:rPr lang="en-US" sz="2800" dirty="0"/>
              <a:t> a </a:t>
            </a:r>
            <a:r>
              <a:rPr lang="en-US" sz="2800" dirty="0" err="1"/>
              <a:t>livello</a:t>
            </a:r>
            <a:r>
              <a:rPr lang="en-US" sz="2800" dirty="0"/>
              <a:t> </a:t>
            </a:r>
            <a:r>
              <a:rPr lang="en-US" sz="2800" dirty="0" err="1"/>
              <a:t>internazionale</a:t>
            </a:r>
            <a:r>
              <a:rPr lang="en-US" sz="2800" dirty="0"/>
              <a:t> per </a:t>
            </a:r>
            <a:r>
              <a:rPr lang="en-US" sz="2800" dirty="0" err="1"/>
              <a:t>favorire</a:t>
            </a:r>
            <a:r>
              <a:rPr lang="en-US" sz="2800" dirty="0"/>
              <a:t> alti standard di </a:t>
            </a:r>
            <a:r>
              <a:rPr lang="en-US" sz="2800" dirty="0" err="1"/>
              <a:t>etica</a:t>
            </a:r>
            <a:r>
              <a:rPr lang="en-US" sz="2800" dirty="0"/>
              <a:t>, per </a:t>
            </a:r>
            <a:r>
              <a:rPr lang="en-US" sz="2800" dirty="0" err="1"/>
              <a:t>concretizzare</a:t>
            </a:r>
            <a:r>
              <a:rPr lang="en-US" sz="2800" dirty="0"/>
              <a:t> </a:t>
            </a:r>
            <a:r>
              <a:rPr lang="en-US" sz="2800" dirty="0" err="1"/>
              <a:t>programmi</a:t>
            </a:r>
            <a:r>
              <a:rPr lang="en-US" sz="2800" dirty="0"/>
              <a:t> di service e </a:t>
            </a:r>
            <a:r>
              <a:rPr lang="en-US" sz="2800" dirty="0" err="1"/>
              <a:t>offrire</a:t>
            </a:r>
            <a:r>
              <a:rPr lang="en-US" sz="2800" dirty="0"/>
              <a:t> </a:t>
            </a:r>
            <a:r>
              <a:rPr lang="en-US" sz="2800" dirty="0" err="1"/>
              <a:t>mutuo</a:t>
            </a:r>
            <a:r>
              <a:rPr lang="en-US" sz="2800" dirty="0"/>
              <a:t> </a:t>
            </a:r>
            <a:r>
              <a:rPr lang="en-US" sz="2800" dirty="0" err="1"/>
              <a:t>sostegno</a:t>
            </a:r>
            <a:r>
              <a:rPr lang="en-US" sz="2800" dirty="0"/>
              <a:t> ai </a:t>
            </a:r>
            <a:r>
              <a:rPr lang="en-US" sz="2800" dirty="0" err="1"/>
              <a:t>membri</a:t>
            </a:r>
            <a:r>
              <a:rPr lang="en-US" sz="2800" dirty="0"/>
              <a:t> </a:t>
            </a:r>
            <a:r>
              <a:rPr lang="en-US" sz="2800" dirty="0" err="1"/>
              <a:t>che</a:t>
            </a:r>
            <a:r>
              <a:rPr lang="en-US" sz="2800" dirty="0"/>
              <a:t> </a:t>
            </a:r>
            <a:r>
              <a:rPr lang="en-US" sz="2800" dirty="0" err="1"/>
              <a:t>servono</a:t>
            </a:r>
            <a:r>
              <a:rPr lang="en-US" sz="2800" dirty="0"/>
              <a:t> le </a:t>
            </a:r>
            <a:r>
              <a:rPr lang="en-US" sz="2800" dirty="0" err="1"/>
              <a:t>loro</a:t>
            </a:r>
            <a:r>
              <a:rPr lang="en-US" sz="2800" dirty="0"/>
              <a:t> </a:t>
            </a:r>
            <a:r>
              <a:rPr lang="en-US" sz="2800" dirty="0" err="1"/>
              <a:t>comunità</a:t>
            </a:r>
            <a:r>
              <a:rPr lang="en-US" sz="2800" dirty="0"/>
              <a:t>, le </a:t>
            </a:r>
            <a:r>
              <a:rPr lang="en-US" sz="2800" dirty="0" err="1"/>
              <a:t>loro</a:t>
            </a:r>
            <a:r>
              <a:rPr lang="en-US" sz="2800" dirty="0"/>
              <a:t> </a:t>
            </a:r>
            <a:r>
              <a:rPr lang="en-US" sz="2800" dirty="0" err="1"/>
              <a:t>nazioni</a:t>
            </a:r>
            <a:r>
              <a:rPr lang="en-US" sz="2800" dirty="0"/>
              <a:t> ed il mondo </a:t>
            </a:r>
            <a:r>
              <a:rPr lang="en-US" sz="2800" dirty="0" err="1"/>
              <a:t>intero</a:t>
            </a:r>
            <a:endParaRPr lang="en-US" sz="2800" dirty="0"/>
          </a:p>
          <a:p>
            <a:pPr>
              <a:buNone/>
            </a:pPr>
            <a:endParaRPr lang="en-US" dirty="0"/>
          </a:p>
        </p:txBody>
      </p:sp>
      <p:sp>
        <p:nvSpPr>
          <p:cNvPr id="11" name="Slide Number Placeholder 10"/>
          <p:cNvSpPr>
            <a:spLocks noGrp="1"/>
          </p:cNvSpPr>
          <p:nvPr>
            <p:ph type="sldNum" sz="quarter" idx="12"/>
          </p:nvPr>
        </p:nvSpPr>
        <p:spPr/>
        <p:txBody>
          <a:bodyPr/>
          <a:lstStyle/>
          <a:p>
            <a:fld id="{8CB1BAED-8C20-4E4D-BEE8-99B6A273657C}" type="slidenum">
              <a:rPr lang="en-US" smtClean="0"/>
              <a:pPr/>
              <a:t>15</a:t>
            </a:fld>
            <a:endParaRPr lang="en-US" dirty="0"/>
          </a:p>
        </p:txBody>
      </p:sp>
      <p:pic>
        <p:nvPicPr>
          <p:cNvPr id="2050" name="Picture 2" descr="C:\Users\ktrusk.000\SharePoint\Communications - Design 1\Graphics\Icons\Networking-col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0" y="3429000"/>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42F4F5-78BD-40EA-8BDE-4355BCB75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505" y="1402399"/>
            <a:ext cx="1695450" cy="1695450"/>
          </a:xfrm>
          <a:prstGeom prst="rect">
            <a:avLst/>
          </a:prstGeom>
        </p:spPr>
      </p:pic>
    </p:spTree>
    <p:custDataLst>
      <p:tags r:id="rId1"/>
    </p:custDataLst>
    <p:extLst>
      <p:ext uri="{BB962C8B-B14F-4D97-AF65-F5344CB8AC3E}">
        <p14:creationId xmlns:p14="http://schemas.microsoft.com/office/powerpoint/2010/main" val="3195773395"/>
      </p:ext>
    </p:extLst>
  </p:cSld>
  <p:clrMapOvr>
    <a:masterClrMapping/>
  </p:clrMapOvr>
  <mc:AlternateContent xmlns:mc="http://schemas.openxmlformats.org/markup-compatibility/2006" xmlns:p14="http://schemas.microsoft.com/office/powerpoint/2010/main">
    <mc:Choice Requires="p14">
      <p:transition spd="slow" p14:dur="2000" advTm="25722"/>
    </mc:Choice>
    <mc:Fallback xmlns="">
      <p:transition spd="slow" advTm="25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3881-7FDE-470E-9A72-DF4F3134D2F9}"/>
              </a:ext>
            </a:extLst>
          </p:cNvPr>
          <p:cNvSpPr>
            <a:spLocks noGrp="1"/>
          </p:cNvSpPr>
          <p:nvPr>
            <p:ph type="title"/>
          </p:nvPr>
        </p:nvSpPr>
        <p:spPr>
          <a:xfrm>
            <a:off x="914406" y="457199"/>
            <a:ext cx="10667999" cy="762001"/>
          </a:xfrm>
        </p:spPr>
        <p:txBody>
          <a:bodyPr>
            <a:noAutofit/>
          </a:bodyPr>
          <a:lstStyle/>
          <a:p>
            <a:br>
              <a:rPr lang="en-US" dirty="0"/>
            </a:br>
            <a:r>
              <a:rPr lang="en-US" dirty="0" err="1"/>
              <a:t>Programmi</a:t>
            </a:r>
            <a:r>
              <a:rPr lang="en-US" dirty="0"/>
              <a:t>, </a:t>
            </a:r>
            <a:r>
              <a:rPr lang="en-US" dirty="0" err="1"/>
              <a:t>progetti</a:t>
            </a:r>
            <a:r>
              <a:rPr lang="en-US" dirty="0"/>
              <a:t> e </a:t>
            </a:r>
            <a:r>
              <a:rPr lang="en-US" dirty="0" err="1"/>
              <a:t>azioni</a:t>
            </a:r>
            <a:r>
              <a:rPr lang="en-US" dirty="0"/>
              <a:t> </a:t>
            </a:r>
            <a:r>
              <a:rPr lang="en-US" dirty="0" err="1"/>
              <a:t>Zonta</a:t>
            </a:r>
            <a:endParaRPr lang="en-US" dirty="0"/>
          </a:p>
        </p:txBody>
      </p:sp>
      <p:sp>
        <p:nvSpPr>
          <p:cNvPr id="3" name="Content Placeholder 2">
            <a:extLst>
              <a:ext uri="{FF2B5EF4-FFF2-40B4-BE49-F238E27FC236}">
                <a16:creationId xmlns:a16="http://schemas.microsoft.com/office/drawing/2014/main" id="{191787AF-E391-423B-BBBE-2C93734981F9}"/>
              </a:ext>
            </a:extLst>
          </p:cNvPr>
          <p:cNvSpPr>
            <a:spLocks noGrp="1"/>
          </p:cNvSpPr>
          <p:nvPr>
            <p:ph idx="1"/>
          </p:nvPr>
        </p:nvSpPr>
        <p:spPr/>
        <p:txBody>
          <a:bodyPr>
            <a:normAutofit/>
          </a:bodyPr>
          <a:lstStyle/>
          <a:p>
            <a:r>
              <a:rPr lang="en-US" dirty="0" err="1"/>
              <a:t>Migliorare</a:t>
            </a:r>
            <a:r>
              <a:rPr lang="en-US" dirty="0"/>
              <a:t> la salute e </a:t>
            </a:r>
            <a:r>
              <a:rPr lang="en-US" dirty="0" err="1"/>
              <a:t>l'educazione</a:t>
            </a:r>
            <a:r>
              <a:rPr lang="en-US" dirty="0"/>
              <a:t> </a:t>
            </a:r>
            <a:r>
              <a:rPr lang="en-US" dirty="0" err="1"/>
              <a:t>delle</a:t>
            </a:r>
            <a:r>
              <a:rPr lang="en-US" dirty="0"/>
              <a:t> </a:t>
            </a:r>
            <a:r>
              <a:rPr lang="en-US" dirty="0" err="1"/>
              <a:t>donne</a:t>
            </a:r>
            <a:endParaRPr lang="en-US" dirty="0"/>
          </a:p>
          <a:p>
            <a:r>
              <a:rPr lang="en-US" dirty="0" err="1"/>
              <a:t>Favorire</a:t>
            </a:r>
            <a:r>
              <a:rPr lang="en-US" dirty="0"/>
              <a:t> </a:t>
            </a:r>
            <a:r>
              <a:rPr lang="en-US" dirty="0" err="1"/>
              <a:t>l'emancipazione</a:t>
            </a:r>
            <a:r>
              <a:rPr lang="en-US" dirty="0"/>
              <a:t> </a:t>
            </a:r>
            <a:r>
              <a:rPr lang="en-US" dirty="0" err="1"/>
              <a:t>delle</a:t>
            </a:r>
            <a:r>
              <a:rPr lang="en-US" dirty="0"/>
              <a:t> </a:t>
            </a:r>
            <a:r>
              <a:rPr lang="en-US" dirty="0" err="1"/>
              <a:t>donne</a:t>
            </a:r>
            <a:r>
              <a:rPr lang="en-US" dirty="0"/>
              <a:t> a </a:t>
            </a:r>
            <a:r>
              <a:rPr lang="en-US" dirty="0" err="1"/>
              <a:t>livello</a:t>
            </a:r>
            <a:r>
              <a:rPr lang="en-US" dirty="0"/>
              <a:t> </a:t>
            </a:r>
            <a:r>
              <a:rPr lang="en-US" dirty="0" err="1"/>
              <a:t>economico</a:t>
            </a:r>
            <a:endParaRPr lang="en-US" dirty="0"/>
          </a:p>
          <a:p>
            <a:r>
              <a:rPr lang="en-US" dirty="0" err="1"/>
              <a:t>Accrescere</a:t>
            </a:r>
            <a:r>
              <a:rPr lang="en-US" dirty="0"/>
              <a:t> la </a:t>
            </a:r>
            <a:r>
              <a:rPr lang="en-US" dirty="0" err="1"/>
              <a:t>presenza</a:t>
            </a:r>
            <a:r>
              <a:rPr lang="en-US" dirty="0"/>
              <a:t> di </a:t>
            </a:r>
            <a:r>
              <a:rPr lang="en-US" dirty="0" err="1"/>
              <a:t>donne</a:t>
            </a:r>
            <a:r>
              <a:rPr lang="en-US" dirty="0"/>
              <a:t> in </a:t>
            </a:r>
            <a:r>
              <a:rPr lang="en-US" dirty="0" err="1"/>
              <a:t>posizioni</a:t>
            </a:r>
            <a:r>
              <a:rPr lang="en-US" dirty="0"/>
              <a:t> </a:t>
            </a:r>
            <a:r>
              <a:rPr lang="en-US" dirty="0" err="1"/>
              <a:t>decisionali</a:t>
            </a:r>
            <a:r>
              <a:rPr lang="en-US" dirty="0"/>
              <a:t> </a:t>
            </a:r>
          </a:p>
          <a:p>
            <a:r>
              <a:rPr lang="en-US" dirty="0" err="1"/>
              <a:t>Porre</a:t>
            </a:r>
            <a:r>
              <a:rPr lang="en-US" dirty="0"/>
              <a:t> fine </a:t>
            </a:r>
            <a:r>
              <a:rPr lang="en-US" dirty="0" err="1"/>
              <a:t>alla</a:t>
            </a:r>
            <a:r>
              <a:rPr lang="en-US" dirty="0"/>
              <a:t> </a:t>
            </a:r>
            <a:r>
              <a:rPr lang="en-US" dirty="0" err="1"/>
              <a:t>violenza</a:t>
            </a:r>
            <a:r>
              <a:rPr lang="en-US" dirty="0"/>
              <a:t> </a:t>
            </a:r>
            <a:r>
              <a:rPr lang="en-US" dirty="0" err="1"/>
              <a:t>fatta</a:t>
            </a:r>
            <a:r>
              <a:rPr lang="en-US" dirty="0"/>
              <a:t> alle </a:t>
            </a:r>
            <a:r>
              <a:rPr lang="en-US" dirty="0" err="1"/>
              <a:t>donne</a:t>
            </a:r>
            <a:r>
              <a:rPr lang="en-US" dirty="0"/>
              <a:t> </a:t>
            </a:r>
          </a:p>
          <a:p>
            <a:pPr marL="0" indent="0">
              <a:buNone/>
            </a:pPr>
            <a:r>
              <a:rPr lang="en-US" dirty="0"/>
              <a:t>   </a:t>
            </a:r>
          </a:p>
          <a:p>
            <a:pPr marL="0" indent="0">
              <a:buNone/>
            </a:pPr>
            <a:endParaRPr lang="en-US" sz="2800" b="1" i="1" dirty="0"/>
          </a:p>
          <a:p>
            <a:pPr marL="0" indent="0">
              <a:buNone/>
            </a:pPr>
            <a:r>
              <a:rPr lang="en-US" sz="2800" b="1" i="1" dirty="0" err="1"/>
              <a:t>Zonta</a:t>
            </a:r>
            <a:r>
              <a:rPr lang="en-US" sz="2800" b="1" i="1" dirty="0"/>
              <a:t> </a:t>
            </a:r>
            <a:r>
              <a:rPr lang="en-US" sz="2800" b="1" i="1" dirty="0" err="1"/>
              <a:t>costruisce</a:t>
            </a:r>
            <a:r>
              <a:rPr lang="en-US" sz="2800" b="1" i="1" dirty="0"/>
              <a:t> un mondo </a:t>
            </a:r>
            <a:r>
              <a:rPr lang="en-US" sz="2800" b="1" i="1" dirty="0" err="1"/>
              <a:t>migliore</a:t>
            </a:r>
            <a:endParaRPr lang="en-US" sz="2800" b="1" i="1" dirty="0"/>
          </a:p>
        </p:txBody>
      </p:sp>
      <p:sp>
        <p:nvSpPr>
          <p:cNvPr id="4" name="Slide Number Placeholder 3">
            <a:extLst>
              <a:ext uri="{FF2B5EF4-FFF2-40B4-BE49-F238E27FC236}">
                <a16:creationId xmlns:a16="http://schemas.microsoft.com/office/drawing/2014/main" id="{C375BFBF-06E6-489B-BC4C-9B7E8B3350D9}"/>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16</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D655A9A1-8172-4B5A-BCE9-1DA99B9D5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3962400"/>
            <a:ext cx="3324725" cy="2195830"/>
          </a:xfrm>
          <a:prstGeom prst="rect">
            <a:avLst/>
          </a:prstGeom>
        </p:spPr>
      </p:pic>
    </p:spTree>
    <p:extLst>
      <p:ext uri="{BB962C8B-B14F-4D97-AF65-F5344CB8AC3E}">
        <p14:creationId xmlns:p14="http://schemas.microsoft.com/office/powerpoint/2010/main" val="2803592808"/>
      </p:ext>
    </p:extLst>
  </p:cSld>
  <p:clrMapOvr>
    <a:masterClrMapping/>
  </p:clrMapOvr>
  <mc:AlternateContent xmlns:mc="http://schemas.openxmlformats.org/markup-compatibility/2006" xmlns:p14="http://schemas.microsoft.com/office/powerpoint/2010/main">
    <mc:Choice Requires="p14">
      <p:transition spd="slow" p14:dur="2000" advTm="26619"/>
    </mc:Choice>
    <mc:Fallback xmlns="">
      <p:transition spd="slow" advTm="266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Tema</a:t>
            </a:r>
            <a:r>
              <a:rPr lang="en-US" dirty="0"/>
              <a:t> </a:t>
            </a:r>
            <a:r>
              <a:rPr lang="en-US" dirty="0" err="1"/>
              <a:t>internazionale</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err="1"/>
              <a:t>Sostenere</a:t>
            </a:r>
            <a:r>
              <a:rPr lang="en-US" dirty="0"/>
              <a:t> e </a:t>
            </a:r>
            <a:r>
              <a:rPr lang="en-US" dirty="0" err="1"/>
              <a:t>valorizzare</a:t>
            </a:r>
            <a:r>
              <a:rPr lang="en-US" dirty="0"/>
              <a:t> le </a:t>
            </a:r>
            <a:r>
              <a:rPr lang="en-US" dirty="0" err="1"/>
              <a:t>donne</a:t>
            </a:r>
            <a:r>
              <a:rPr lang="en-US" dirty="0"/>
              <a:t> </a:t>
            </a:r>
            <a:r>
              <a:rPr lang="en-US" dirty="0" err="1"/>
              <a:t>attraverso</a:t>
            </a:r>
            <a:r>
              <a:rPr lang="en-US" dirty="0"/>
              <a:t> </a:t>
            </a:r>
            <a:r>
              <a:rPr lang="en-US" dirty="0" err="1"/>
              <a:t>azioni</a:t>
            </a:r>
            <a:r>
              <a:rPr lang="en-US" dirty="0"/>
              <a:t> di service e advocacy</a:t>
            </a:r>
          </a:p>
        </p:txBody>
      </p:sp>
      <p:sp>
        <p:nvSpPr>
          <p:cNvPr id="4" name="Slide Number Placeholder 3"/>
          <p:cNvSpPr>
            <a:spLocks noGrp="1"/>
          </p:cNvSpPr>
          <p:nvPr>
            <p:ph type="sldNum" sz="quarter" idx="12"/>
          </p:nvPr>
        </p:nvSpPr>
        <p:spPr/>
        <p:txBody>
          <a:bodyPr/>
          <a:lstStyle/>
          <a:p>
            <a:fld id="{8CB1BAED-8C20-4E4D-BEE8-99B6A273657C}" type="slidenum">
              <a:rPr lang="en-US" smtClean="0"/>
              <a:pPr/>
              <a:t>17</a:t>
            </a:fld>
            <a:endParaRPr lang="en-US" dirty="0"/>
          </a:p>
        </p:txBody>
      </p:sp>
      <p:grpSp>
        <p:nvGrpSpPr>
          <p:cNvPr id="12" name="Group 9"/>
          <p:cNvGrpSpPr>
            <a:grpSpLocks/>
          </p:cNvGrpSpPr>
          <p:nvPr/>
        </p:nvGrpSpPr>
        <p:grpSpPr bwMode="auto">
          <a:xfrm>
            <a:off x="5124294" y="4487246"/>
            <a:ext cx="2438400" cy="1683464"/>
            <a:chOff x="0" y="0"/>
            <a:chExt cx="1468" cy="984"/>
          </a:xfrm>
        </p:grpSpPr>
        <p:pic>
          <p:nvPicPr>
            <p:cNvPr id="41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 y="6"/>
              <a:ext cx="164" cy="15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4"/>
            <p:cNvSpPr>
              <a:spLocks/>
            </p:cNvSpPr>
            <p:nvPr/>
          </p:nvSpPr>
          <p:spPr bwMode="auto">
            <a:xfrm>
              <a:off x="0" y="196"/>
              <a:ext cx="462" cy="783"/>
            </a:xfrm>
            <a:custGeom>
              <a:avLst/>
              <a:gdLst>
                <a:gd name="T0" fmla="*/ 301 w 462"/>
                <a:gd name="T1" fmla="+- 0 688 196"/>
                <a:gd name="T2" fmla="*/ 688 h 783"/>
                <a:gd name="T3" fmla="*/ 160 w 462"/>
                <a:gd name="T4" fmla="+- 0 688 196"/>
                <a:gd name="T5" fmla="*/ 688 h 783"/>
                <a:gd name="T6" fmla="*/ 201 w 462"/>
                <a:gd name="T7" fmla="+- 0 978 196"/>
                <a:gd name="T8" fmla="*/ 978 h 783"/>
                <a:gd name="T9" fmla="*/ 260 w 462"/>
                <a:gd name="T10" fmla="+- 0 978 196"/>
                <a:gd name="T11" fmla="*/ 978 h 783"/>
                <a:gd name="T12" fmla="*/ 301 w 462"/>
                <a:gd name="T13" fmla="+- 0 688 196"/>
                <a:gd name="T14" fmla="*/ 688 h 783"/>
                <a:gd name="T15" fmla="*/ 389 w 462"/>
                <a:gd name="T16" fmla="+- 0 344 196"/>
                <a:gd name="T17" fmla="*/ 344 h 783"/>
                <a:gd name="T18" fmla="*/ 151 w 462"/>
                <a:gd name="T19" fmla="+- 0 344 196"/>
                <a:gd name="T20" fmla="*/ 344 h 783"/>
                <a:gd name="T21" fmla="*/ 160 w 462"/>
                <a:gd name="T22" fmla="+- 0 344 196"/>
                <a:gd name="T23" fmla="*/ 344 h 783"/>
                <a:gd name="T24" fmla="*/ 165 w 462"/>
                <a:gd name="T25" fmla="+- 0 348 196"/>
                <a:gd name="T26" fmla="*/ 348 h 783"/>
                <a:gd name="T27" fmla="*/ 166 w 462"/>
                <a:gd name="T28" fmla="+- 0 360 196"/>
                <a:gd name="T29" fmla="*/ 360 h 783"/>
                <a:gd name="T30" fmla="*/ 167 w 462"/>
                <a:gd name="T31" fmla="+- 0 382 196"/>
                <a:gd name="T32" fmla="*/ 382 h 783"/>
                <a:gd name="T33" fmla="*/ 34 w 462"/>
                <a:gd name="T34" fmla="+- 0 688 196"/>
                <a:gd name="T35" fmla="*/ 688 h 783"/>
                <a:gd name="T36" fmla="*/ 427 w 462"/>
                <a:gd name="T37" fmla="+- 0 688 196"/>
                <a:gd name="T38" fmla="*/ 688 h 783"/>
                <a:gd name="T39" fmla="*/ 295 w 462"/>
                <a:gd name="T40" fmla="+- 0 382 196"/>
                <a:gd name="T41" fmla="*/ 382 h 783"/>
                <a:gd name="T42" fmla="*/ 297 w 462"/>
                <a:gd name="T43" fmla="+- 0 360 196"/>
                <a:gd name="T44" fmla="*/ 360 h 783"/>
                <a:gd name="T45" fmla="*/ 302 w 462"/>
                <a:gd name="T46" fmla="+- 0 348 196"/>
                <a:gd name="T47" fmla="*/ 348 h 783"/>
                <a:gd name="T48" fmla="*/ 308 w 462"/>
                <a:gd name="T49" fmla="+- 0 344 196"/>
                <a:gd name="T50" fmla="*/ 344 h 783"/>
                <a:gd name="T51" fmla="*/ 310 w 462"/>
                <a:gd name="T52" fmla="+- 0 344 196"/>
                <a:gd name="T53" fmla="*/ 344 h 783"/>
                <a:gd name="T54" fmla="*/ 389 w 462"/>
                <a:gd name="T55" fmla="+- 0 344 196"/>
                <a:gd name="T56" fmla="*/ 344 h 783"/>
                <a:gd name="T57" fmla="*/ 389 w 462"/>
                <a:gd name="T58" fmla="+- 0 344 196"/>
                <a:gd name="T59" fmla="*/ 344 h 783"/>
                <a:gd name="T60" fmla="*/ 389 w 462"/>
                <a:gd name="T61" fmla="+- 0 344 196"/>
                <a:gd name="T62" fmla="*/ 344 h 783"/>
                <a:gd name="T63" fmla="*/ 310 w 462"/>
                <a:gd name="T64" fmla="+- 0 344 196"/>
                <a:gd name="T65" fmla="*/ 344 h 783"/>
                <a:gd name="T66" fmla="*/ 432 w 462"/>
                <a:gd name="T67" fmla="+- 0 563 196"/>
                <a:gd name="T68" fmla="*/ 563 h 783"/>
                <a:gd name="T69" fmla="*/ 461 w 462"/>
                <a:gd name="T70" fmla="+- 0 544 196"/>
                <a:gd name="T71" fmla="*/ 544 h 783"/>
                <a:gd name="T72" fmla="*/ 389 w 462"/>
                <a:gd name="T73" fmla="+- 0 344 196"/>
                <a:gd name="T74" fmla="*/ 344 h 783"/>
                <a:gd name="T75" fmla="*/ 335 w 462"/>
                <a:gd name="T76" fmla="+- 0 196 196"/>
                <a:gd name="T77" fmla="*/ 196 h 783"/>
                <a:gd name="T78" fmla="*/ 126 w 462"/>
                <a:gd name="T79" fmla="+- 0 196 196"/>
                <a:gd name="T80" fmla="*/ 196 h 783"/>
                <a:gd name="T81" fmla="*/ 0 w 462"/>
                <a:gd name="T82" fmla="+- 0 544 196"/>
                <a:gd name="T83" fmla="*/ 544 h 783"/>
                <a:gd name="T84" fmla="*/ 29 w 462"/>
                <a:gd name="T85" fmla="+- 0 563 196"/>
                <a:gd name="T86" fmla="*/ 563 h 783"/>
                <a:gd name="T87" fmla="*/ 151 w 462"/>
                <a:gd name="T88" fmla="+- 0 344 196"/>
                <a:gd name="T89" fmla="*/ 344 h 783"/>
                <a:gd name="T90" fmla="*/ 389 w 462"/>
                <a:gd name="T91" fmla="+- 0 344 196"/>
                <a:gd name="T92" fmla="*/ 344 h 783"/>
                <a:gd name="T93" fmla="*/ 335 w 462"/>
                <a:gd name="T94" fmla="+- 0 196 196"/>
                <a:gd name="T95" fmla="*/ 196 h 78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Lst>
              <a:rect l="0" t="0" r="r" b="b"/>
              <a:pathLst>
                <a:path w="462" h="783">
                  <a:moveTo>
                    <a:pt x="301" y="492"/>
                  </a:moveTo>
                  <a:lnTo>
                    <a:pt x="160" y="492"/>
                  </a:lnTo>
                  <a:lnTo>
                    <a:pt x="201" y="782"/>
                  </a:lnTo>
                  <a:lnTo>
                    <a:pt x="260" y="782"/>
                  </a:lnTo>
                  <a:lnTo>
                    <a:pt x="301" y="492"/>
                  </a:lnTo>
                  <a:close/>
                  <a:moveTo>
                    <a:pt x="389" y="148"/>
                  </a:moveTo>
                  <a:lnTo>
                    <a:pt x="151" y="148"/>
                  </a:lnTo>
                  <a:lnTo>
                    <a:pt x="160" y="148"/>
                  </a:lnTo>
                  <a:lnTo>
                    <a:pt x="165" y="152"/>
                  </a:lnTo>
                  <a:lnTo>
                    <a:pt x="166" y="164"/>
                  </a:lnTo>
                  <a:lnTo>
                    <a:pt x="167" y="186"/>
                  </a:lnTo>
                  <a:lnTo>
                    <a:pt x="34" y="492"/>
                  </a:lnTo>
                  <a:lnTo>
                    <a:pt x="427" y="492"/>
                  </a:lnTo>
                  <a:lnTo>
                    <a:pt x="295" y="186"/>
                  </a:lnTo>
                  <a:lnTo>
                    <a:pt x="297" y="164"/>
                  </a:lnTo>
                  <a:lnTo>
                    <a:pt x="302" y="152"/>
                  </a:lnTo>
                  <a:lnTo>
                    <a:pt x="308" y="148"/>
                  </a:lnTo>
                  <a:lnTo>
                    <a:pt x="310" y="148"/>
                  </a:lnTo>
                  <a:lnTo>
                    <a:pt x="389" y="148"/>
                  </a:lnTo>
                  <a:close/>
                  <a:moveTo>
                    <a:pt x="389" y="148"/>
                  </a:moveTo>
                  <a:lnTo>
                    <a:pt x="310" y="148"/>
                  </a:lnTo>
                  <a:lnTo>
                    <a:pt x="432" y="367"/>
                  </a:lnTo>
                  <a:lnTo>
                    <a:pt x="461" y="348"/>
                  </a:lnTo>
                  <a:lnTo>
                    <a:pt x="389" y="148"/>
                  </a:lnTo>
                  <a:close/>
                  <a:moveTo>
                    <a:pt x="335" y="0"/>
                  </a:moveTo>
                  <a:lnTo>
                    <a:pt x="126" y="0"/>
                  </a:lnTo>
                  <a:lnTo>
                    <a:pt x="0" y="348"/>
                  </a:lnTo>
                  <a:lnTo>
                    <a:pt x="29" y="367"/>
                  </a:lnTo>
                  <a:lnTo>
                    <a:pt x="151" y="148"/>
                  </a:lnTo>
                  <a:lnTo>
                    <a:pt x="389" y="148"/>
                  </a:lnTo>
                  <a:lnTo>
                    <a:pt x="33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 y="0"/>
              <a:ext cx="166" cy="16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p:cNvSpPr>
              <a:spLocks/>
            </p:cNvSpPr>
            <p:nvPr/>
          </p:nvSpPr>
          <p:spPr bwMode="auto">
            <a:xfrm>
              <a:off x="999" y="193"/>
              <a:ext cx="470" cy="792"/>
            </a:xfrm>
            <a:custGeom>
              <a:avLst/>
              <a:gdLst>
                <a:gd name="T0" fmla="+- 0 1394 999"/>
                <a:gd name="T1" fmla="*/ T0 w 470"/>
                <a:gd name="T2" fmla="+- 0 343 193"/>
                <a:gd name="T3" fmla="*/ 343 h 792"/>
                <a:gd name="T4" fmla="+- 0 1152 999"/>
                <a:gd name="T5" fmla="*/ T4 w 470"/>
                <a:gd name="T6" fmla="+- 0 343 193"/>
                <a:gd name="T7" fmla="*/ 343 h 792"/>
                <a:gd name="T8" fmla="+- 0 1153 999"/>
                <a:gd name="T9" fmla="*/ T8 w 470"/>
                <a:gd name="T10" fmla="+- 0 438 193"/>
                <a:gd name="T11" fmla="*/ 438 h 792"/>
                <a:gd name="T12" fmla="+- 0 1125 999"/>
                <a:gd name="T13" fmla="*/ T12 w 470"/>
                <a:gd name="T14" fmla="+- 0 665 193"/>
                <a:gd name="T15" fmla="*/ 665 h 792"/>
                <a:gd name="T16" fmla="+- 0 1075 999"/>
                <a:gd name="T17" fmla="*/ T16 w 470"/>
                <a:gd name="T18" fmla="+- 0 984 193"/>
                <a:gd name="T19" fmla="*/ 984 h 792"/>
                <a:gd name="T20" fmla="+- 0 1173 999"/>
                <a:gd name="T21" fmla="*/ T20 w 470"/>
                <a:gd name="T22" fmla="+- 0 984 193"/>
                <a:gd name="T23" fmla="*/ 984 h 792"/>
                <a:gd name="T24" fmla="+- 0 1233 999"/>
                <a:gd name="T25" fmla="*/ T24 w 470"/>
                <a:gd name="T26" fmla="+- 0 615 193"/>
                <a:gd name="T27" fmla="*/ 615 h 792"/>
                <a:gd name="T28" fmla="+- 0 1339 999"/>
                <a:gd name="T29" fmla="*/ T28 w 470"/>
                <a:gd name="T30" fmla="+- 0 615 193"/>
                <a:gd name="T31" fmla="*/ 615 h 792"/>
                <a:gd name="T32" fmla="+- 0 1316 999"/>
                <a:gd name="T33" fmla="*/ T32 w 470"/>
                <a:gd name="T34" fmla="+- 0 438 193"/>
                <a:gd name="T35" fmla="*/ 438 h 792"/>
                <a:gd name="T36" fmla="+- 0 1314 999"/>
                <a:gd name="T37" fmla="*/ T36 w 470"/>
                <a:gd name="T38" fmla="+- 0 343 193"/>
                <a:gd name="T39" fmla="*/ 343 h 792"/>
                <a:gd name="T40" fmla="+- 0 1394 999"/>
                <a:gd name="T41" fmla="*/ T40 w 470"/>
                <a:gd name="T42" fmla="+- 0 343 193"/>
                <a:gd name="T43" fmla="*/ 343 h 792"/>
                <a:gd name="T44" fmla="+- 0 1394 999"/>
                <a:gd name="T45" fmla="*/ T44 w 470"/>
                <a:gd name="T46" fmla="+- 0 343 193"/>
                <a:gd name="T47" fmla="*/ 343 h 792"/>
                <a:gd name="T48" fmla="+- 0 1339 999"/>
                <a:gd name="T49" fmla="*/ T48 w 470"/>
                <a:gd name="T50" fmla="+- 0 615 193"/>
                <a:gd name="T51" fmla="*/ 615 h 792"/>
                <a:gd name="T52" fmla="+- 0 1233 999"/>
                <a:gd name="T53" fmla="*/ T52 w 470"/>
                <a:gd name="T54" fmla="+- 0 615 193"/>
                <a:gd name="T55" fmla="*/ 615 h 792"/>
                <a:gd name="T56" fmla="+- 0 1294 999"/>
                <a:gd name="T57" fmla="*/ T56 w 470"/>
                <a:gd name="T58" fmla="+- 0 984 193"/>
                <a:gd name="T59" fmla="*/ 984 h 792"/>
                <a:gd name="T60" fmla="+- 0 1391 999"/>
                <a:gd name="T61" fmla="*/ T60 w 470"/>
                <a:gd name="T62" fmla="+- 0 984 193"/>
                <a:gd name="T63" fmla="*/ 984 h 792"/>
                <a:gd name="T64" fmla="+- 0 1344 999"/>
                <a:gd name="T65" fmla="*/ T64 w 470"/>
                <a:gd name="T66" fmla="+- 0 656 193"/>
                <a:gd name="T67" fmla="*/ 656 h 792"/>
                <a:gd name="T68" fmla="+- 0 1339 999"/>
                <a:gd name="T69" fmla="*/ T68 w 470"/>
                <a:gd name="T70" fmla="+- 0 615 193"/>
                <a:gd name="T71" fmla="*/ 615 h 792"/>
                <a:gd name="T72" fmla="+- 0 1340 999"/>
                <a:gd name="T73" fmla="*/ T72 w 470"/>
                <a:gd name="T74" fmla="+- 0 193 193"/>
                <a:gd name="T75" fmla="*/ 193 h 792"/>
                <a:gd name="T76" fmla="+- 0 1127 999"/>
                <a:gd name="T77" fmla="*/ T76 w 470"/>
                <a:gd name="T78" fmla="+- 0 193 193"/>
                <a:gd name="T79" fmla="*/ 193 h 792"/>
                <a:gd name="T80" fmla="+- 0 999 999"/>
                <a:gd name="T81" fmla="*/ T80 w 470"/>
                <a:gd name="T82" fmla="+- 0 547 193"/>
                <a:gd name="T83" fmla="*/ 547 h 792"/>
                <a:gd name="T84" fmla="+- 0 1028 999"/>
                <a:gd name="T85" fmla="*/ T84 w 470"/>
                <a:gd name="T86" fmla="+- 0 566 193"/>
                <a:gd name="T87" fmla="*/ 566 h 792"/>
                <a:gd name="T88" fmla="+- 0 1152 999"/>
                <a:gd name="T89" fmla="*/ T88 w 470"/>
                <a:gd name="T90" fmla="+- 0 343 193"/>
                <a:gd name="T91" fmla="*/ 343 h 792"/>
                <a:gd name="T92" fmla="+- 0 1394 999"/>
                <a:gd name="T93" fmla="*/ T92 w 470"/>
                <a:gd name="T94" fmla="+- 0 343 193"/>
                <a:gd name="T95" fmla="*/ 343 h 792"/>
                <a:gd name="T96" fmla="+- 0 1340 999"/>
                <a:gd name="T97" fmla="*/ T96 w 470"/>
                <a:gd name="T98" fmla="+- 0 193 193"/>
                <a:gd name="T99" fmla="*/ 193 h 792"/>
                <a:gd name="T100" fmla="+- 0 1394 999"/>
                <a:gd name="T101" fmla="*/ T100 w 470"/>
                <a:gd name="T102" fmla="+- 0 343 193"/>
                <a:gd name="T103" fmla="*/ 343 h 792"/>
                <a:gd name="T104" fmla="+- 0 1314 999"/>
                <a:gd name="T105" fmla="*/ T104 w 470"/>
                <a:gd name="T106" fmla="+- 0 343 193"/>
                <a:gd name="T107" fmla="*/ 343 h 792"/>
                <a:gd name="T108" fmla="+- 0 1438 999"/>
                <a:gd name="T109" fmla="*/ T108 w 470"/>
                <a:gd name="T110" fmla="+- 0 566 193"/>
                <a:gd name="T111" fmla="*/ 566 h 792"/>
                <a:gd name="T112" fmla="+- 0 1468 999"/>
                <a:gd name="T113" fmla="*/ T112 w 470"/>
                <a:gd name="T114" fmla="+- 0 547 193"/>
                <a:gd name="T115" fmla="*/ 547 h 792"/>
                <a:gd name="T116" fmla="+- 0 1394 999"/>
                <a:gd name="T117" fmla="*/ T116 w 470"/>
                <a:gd name="T118" fmla="+- 0 343 193"/>
                <a:gd name="T119" fmla="*/ 343 h 7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470" h="792">
                  <a:moveTo>
                    <a:pt x="395" y="150"/>
                  </a:moveTo>
                  <a:lnTo>
                    <a:pt x="153" y="150"/>
                  </a:lnTo>
                  <a:lnTo>
                    <a:pt x="154" y="245"/>
                  </a:lnTo>
                  <a:lnTo>
                    <a:pt x="126" y="472"/>
                  </a:lnTo>
                  <a:lnTo>
                    <a:pt x="76" y="791"/>
                  </a:lnTo>
                  <a:lnTo>
                    <a:pt x="174" y="791"/>
                  </a:lnTo>
                  <a:lnTo>
                    <a:pt x="234" y="422"/>
                  </a:lnTo>
                  <a:lnTo>
                    <a:pt x="340" y="422"/>
                  </a:lnTo>
                  <a:lnTo>
                    <a:pt x="317" y="245"/>
                  </a:lnTo>
                  <a:lnTo>
                    <a:pt x="315" y="150"/>
                  </a:lnTo>
                  <a:lnTo>
                    <a:pt x="395" y="150"/>
                  </a:lnTo>
                  <a:close/>
                  <a:moveTo>
                    <a:pt x="340" y="422"/>
                  </a:moveTo>
                  <a:lnTo>
                    <a:pt x="234" y="422"/>
                  </a:lnTo>
                  <a:lnTo>
                    <a:pt x="295" y="791"/>
                  </a:lnTo>
                  <a:lnTo>
                    <a:pt x="392" y="791"/>
                  </a:lnTo>
                  <a:lnTo>
                    <a:pt x="345" y="463"/>
                  </a:lnTo>
                  <a:lnTo>
                    <a:pt x="340" y="422"/>
                  </a:lnTo>
                  <a:close/>
                  <a:moveTo>
                    <a:pt x="341" y="0"/>
                  </a:moveTo>
                  <a:lnTo>
                    <a:pt x="128" y="0"/>
                  </a:lnTo>
                  <a:lnTo>
                    <a:pt x="0" y="354"/>
                  </a:lnTo>
                  <a:lnTo>
                    <a:pt x="29" y="373"/>
                  </a:lnTo>
                  <a:lnTo>
                    <a:pt x="153" y="150"/>
                  </a:lnTo>
                  <a:lnTo>
                    <a:pt x="395" y="150"/>
                  </a:lnTo>
                  <a:lnTo>
                    <a:pt x="341" y="0"/>
                  </a:lnTo>
                  <a:close/>
                  <a:moveTo>
                    <a:pt x="395" y="150"/>
                  </a:moveTo>
                  <a:lnTo>
                    <a:pt x="315" y="150"/>
                  </a:lnTo>
                  <a:lnTo>
                    <a:pt x="439" y="373"/>
                  </a:lnTo>
                  <a:lnTo>
                    <a:pt x="469" y="354"/>
                  </a:lnTo>
                  <a:lnTo>
                    <a:pt x="395" y="15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 y="6"/>
              <a:ext cx="164" cy="158"/>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0"/>
            <p:cNvSpPr>
              <a:spLocks/>
            </p:cNvSpPr>
            <p:nvPr/>
          </p:nvSpPr>
          <p:spPr bwMode="auto">
            <a:xfrm>
              <a:off x="495" y="196"/>
              <a:ext cx="462" cy="783"/>
            </a:xfrm>
            <a:custGeom>
              <a:avLst/>
              <a:gdLst>
                <a:gd name="T0" fmla="+- 0 796 495"/>
                <a:gd name="T1" fmla="*/ T0 w 462"/>
                <a:gd name="T2" fmla="+- 0 688 196"/>
                <a:gd name="T3" fmla="*/ 688 h 783"/>
                <a:gd name="T4" fmla="+- 0 655 495"/>
                <a:gd name="T5" fmla="*/ T4 w 462"/>
                <a:gd name="T6" fmla="+- 0 688 196"/>
                <a:gd name="T7" fmla="*/ 688 h 783"/>
                <a:gd name="T8" fmla="+- 0 696 495"/>
                <a:gd name="T9" fmla="*/ T8 w 462"/>
                <a:gd name="T10" fmla="+- 0 978 196"/>
                <a:gd name="T11" fmla="*/ 978 h 783"/>
                <a:gd name="T12" fmla="+- 0 755 495"/>
                <a:gd name="T13" fmla="*/ T12 w 462"/>
                <a:gd name="T14" fmla="+- 0 978 196"/>
                <a:gd name="T15" fmla="*/ 978 h 783"/>
                <a:gd name="T16" fmla="+- 0 796 495"/>
                <a:gd name="T17" fmla="*/ T16 w 462"/>
                <a:gd name="T18" fmla="+- 0 688 196"/>
                <a:gd name="T19" fmla="*/ 688 h 783"/>
                <a:gd name="T20" fmla="+- 0 883 495"/>
                <a:gd name="T21" fmla="*/ T20 w 462"/>
                <a:gd name="T22" fmla="+- 0 344 196"/>
                <a:gd name="T23" fmla="*/ 344 h 783"/>
                <a:gd name="T24" fmla="+- 0 646 495"/>
                <a:gd name="T25" fmla="*/ T24 w 462"/>
                <a:gd name="T26" fmla="+- 0 344 196"/>
                <a:gd name="T27" fmla="*/ 344 h 783"/>
                <a:gd name="T28" fmla="+- 0 655 495"/>
                <a:gd name="T29" fmla="*/ T28 w 462"/>
                <a:gd name="T30" fmla="+- 0 344 196"/>
                <a:gd name="T31" fmla="*/ 344 h 783"/>
                <a:gd name="T32" fmla="+- 0 659 495"/>
                <a:gd name="T33" fmla="*/ T32 w 462"/>
                <a:gd name="T34" fmla="+- 0 348 196"/>
                <a:gd name="T35" fmla="*/ 348 h 783"/>
                <a:gd name="T36" fmla="+- 0 661 495"/>
                <a:gd name="T37" fmla="*/ T36 w 462"/>
                <a:gd name="T38" fmla="+- 0 360 196"/>
                <a:gd name="T39" fmla="*/ 360 h 783"/>
                <a:gd name="T40" fmla="+- 0 661 495"/>
                <a:gd name="T41" fmla="*/ T40 w 462"/>
                <a:gd name="T42" fmla="+- 0 382 196"/>
                <a:gd name="T43" fmla="*/ 382 h 783"/>
                <a:gd name="T44" fmla="+- 0 529 495"/>
                <a:gd name="T45" fmla="*/ T44 w 462"/>
                <a:gd name="T46" fmla="+- 0 688 196"/>
                <a:gd name="T47" fmla="*/ 688 h 783"/>
                <a:gd name="T48" fmla="+- 0 922 495"/>
                <a:gd name="T49" fmla="*/ T48 w 462"/>
                <a:gd name="T50" fmla="+- 0 688 196"/>
                <a:gd name="T51" fmla="*/ 688 h 783"/>
                <a:gd name="T52" fmla="+- 0 789 495"/>
                <a:gd name="T53" fmla="*/ T52 w 462"/>
                <a:gd name="T54" fmla="+- 0 382 196"/>
                <a:gd name="T55" fmla="*/ 382 h 783"/>
                <a:gd name="T56" fmla="+- 0 792 495"/>
                <a:gd name="T57" fmla="*/ T56 w 462"/>
                <a:gd name="T58" fmla="+- 0 360 196"/>
                <a:gd name="T59" fmla="*/ 360 h 783"/>
                <a:gd name="T60" fmla="+- 0 797 495"/>
                <a:gd name="T61" fmla="*/ T60 w 462"/>
                <a:gd name="T62" fmla="+- 0 348 196"/>
                <a:gd name="T63" fmla="*/ 348 h 783"/>
                <a:gd name="T64" fmla="+- 0 802 495"/>
                <a:gd name="T65" fmla="*/ T64 w 462"/>
                <a:gd name="T66" fmla="+- 0 344 196"/>
                <a:gd name="T67" fmla="*/ 344 h 783"/>
                <a:gd name="T68" fmla="+- 0 805 495"/>
                <a:gd name="T69" fmla="*/ T68 w 462"/>
                <a:gd name="T70" fmla="+- 0 344 196"/>
                <a:gd name="T71" fmla="*/ 344 h 783"/>
                <a:gd name="T72" fmla="+- 0 883 495"/>
                <a:gd name="T73" fmla="*/ T72 w 462"/>
                <a:gd name="T74" fmla="+- 0 344 196"/>
                <a:gd name="T75" fmla="*/ 344 h 783"/>
                <a:gd name="T76" fmla="+- 0 883 495"/>
                <a:gd name="T77" fmla="*/ T76 w 462"/>
                <a:gd name="T78" fmla="+- 0 344 196"/>
                <a:gd name="T79" fmla="*/ 344 h 783"/>
                <a:gd name="T80" fmla="+- 0 883 495"/>
                <a:gd name="T81" fmla="*/ T80 w 462"/>
                <a:gd name="T82" fmla="+- 0 344 196"/>
                <a:gd name="T83" fmla="*/ 344 h 783"/>
                <a:gd name="T84" fmla="+- 0 805 495"/>
                <a:gd name="T85" fmla="*/ T84 w 462"/>
                <a:gd name="T86" fmla="+- 0 344 196"/>
                <a:gd name="T87" fmla="*/ 344 h 783"/>
                <a:gd name="T88" fmla="+- 0 927 495"/>
                <a:gd name="T89" fmla="*/ T88 w 462"/>
                <a:gd name="T90" fmla="+- 0 563 196"/>
                <a:gd name="T91" fmla="*/ 563 h 783"/>
                <a:gd name="T92" fmla="+- 0 956 495"/>
                <a:gd name="T93" fmla="*/ T92 w 462"/>
                <a:gd name="T94" fmla="+- 0 544 196"/>
                <a:gd name="T95" fmla="*/ 544 h 783"/>
                <a:gd name="T96" fmla="+- 0 883 495"/>
                <a:gd name="T97" fmla="*/ T96 w 462"/>
                <a:gd name="T98" fmla="+- 0 344 196"/>
                <a:gd name="T99" fmla="*/ 344 h 783"/>
                <a:gd name="T100" fmla="+- 0 830 495"/>
                <a:gd name="T101" fmla="*/ T100 w 462"/>
                <a:gd name="T102" fmla="+- 0 196 196"/>
                <a:gd name="T103" fmla="*/ 196 h 783"/>
                <a:gd name="T104" fmla="+- 0 621 495"/>
                <a:gd name="T105" fmla="*/ T104 w 462"/>
                <a:gd name="T106" fmla="+- 0 196 196"/>
                <a:gd name="T107" fmla="*/ 196 h 783"/>
                <a:gd name="T108" fmla="+- 0 495 495"/>
                <a:gd name="T109" fmla="*/ T108 w 462"/>
                <a:gd name="T110" fmla="+- 0 544 196"/>
                <a:gd name="T111" fmla="*/ 544 h 783"/>
                <a:gd name="T112" fmla="+- 0 524 495"/>
                <a:gd name="T113" fmla="*/ T112 w 462"/>
                <a:gd name="T114" fmla="+- 0 563 196"/>
                <a:gd name="T115" fmla="*/ 563 h 783"/>
                <a:gd name="T116" fmla="+- 0 646 495"/>
                <a:gd name="T117" fmla="*/ T116 w 462"/>
                <a:gd name="T118" fmla="+- 0 344 196"/>
                <a:gd name="T119" fmla="*/ 344 h 783"/>
                <a:gd name="T120" fmla="+- 0 883 495"/>
                <a:gd name="T121" fmla="*/ T120 w 462"/>
                <a:gd name="T122" fmla="+- 0 344 196"/>
                <a:gd name="T123" fmla="*/ 344 h 783"/>
                <a:gd name="T124" fmla="+- 0 830 495"/>
                <a:gd name="T125" fmla="*/ T124 w 462"/>
                <a:gd name="T126" fmla="+- 0 196 196"/>
                <a:gd name="T127" fmla="*/ 196 h 7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62" h="783">
                  <a:moveTo>
                    <a:pt x="301" y="492"/>
                  </a:moveTo>
                  <a:lnTo>
                    <a:pt x="160" y="492"/>
                  </a:lnTo>
                  <a:lnTo>
                    <a:pt x="201" y="782"/>
                  </a:lnTo>
                  <a:lnTo>
                    <a:pt x="260" y="782"/>
                  </a:lnTo>
                  <a:lnTo>
                    <a:pt x="301" y="492"/>
                  </a:lnTo>
                  <a:close/>
                  <a:moveTo>
                    <a:pt x="388" y="148"/>
                  </a:moveTo>
                  <a:lnTo>
                    <a:pt x="151" y="148"/>
                  </a:lnTo>
                  <a:lnTo>
                    <a:pt x="160" y="148"/>
                  </a:lnTo>
                  <a:lnTo>
                    <a:pt x="164" y="152"/>
                  </a:lnTo>
                  <a:lnTo>
                    <a:pt x="166" y="164"/>
                  </a:lnTo>
                  <a:lnTo>
                    <a:pt x="166" y="186"/>
                  </a:lnTo>
                  <a:lnTo>
                    <a:pt x="34" y="492"/>
                  </a:lnTo>
                  <a:lnTo>
                    <a:pt x="427" y="492"/>
                  </a:lnTo>
                  <a:lnTo>
                    <a:pt x="294" y="186"/>
                  </a:lnTo>
                  <a:lnTo>
                    <a:pt x="297" y="164"/>
                  </a:lnTo>
                  <a:lnTo>
                    <a:pt x="302" y="152"/>
                  </a:lnTo>
                  <a:lnTo>
                    <a:pt x="307" y="148"/>
                  </a:lnTo>
                  <a:lnTo>
                    <a:pt x="310" y="148"/>
                  </a:lnTo>
                  <a:lnTo>
                    <a:pt x="388" y="148"/>
                  </a:lnTo>
                  <a:close/>
                  <a:moveTo>
                    <a:pt x="388" y="148"/>
                  </a:moveTo>
                  <a:lnTo>
                    <a:pt x="310" y="148"/>
                  </a:lnTo>
                  <a:lnTo>
                    <a:pt x="432" y="367"/>
                  </a:lnTo>
                  <a:lnTo>
                    <a:pt x="461" y="348"/>
                  </a:lnTo>
                  <a:lnTo>
                    <a:pt x="388" y="148"/>
                  </a:lnTo>
                  <a:close/>
                  <a:moveTo>
                    <a:pt x="335" y="0"/>
                  </a:moveTo>
                  <a:lnTo>
                    <a:pt x="126" y="0"/>
                  </a:lnTo>
                  <a:lnTo>
                    <a:pt x="0" y="348"/>
                  </a:lnTo>
                  <a:lnTo>
                    <a:pt x="29" y="367"/>
                  </a:lnTo>
                  <a:lnTo>
                    <a:pt x="151" y="148"/>
                  </a:lnTo>
                  <a:lnTo>
                    <a:pt x="388" y="148"/>
                  </a:lnTo>
                  <a:lnTo>
                    <a:pt x="335" y="0"/>
                  </a:lnTo>
                  <a:close/>
                </a:path>
              </a:pathLst>
            </a:custGeom>
            <a:solidFill>
              <a:srgbClr val="8D2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3280912899"/>
      </p:ext>
    </p:extLst>
  </p:cSld>
  <p:clrMapOvr>
    <a:masterClrMapping/>
  </p:clrMapOvr>
  <mc:AlternateContent xmlns:mc="http://schemas.openxmlformats.org/markup-compatibility/2006" xmlns:p14="http://schemas.microsoft.com/office/powerpoint/2010/main">
    <mc:Choice Requires="p14">
      <p:transition spd="slow" p14:dur="2000" advTm="8603"/>
    </mc:Choice>
    <mc:Fallback xmlns="">
      <p:transition spd="slow" advTm="86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341843"/>
            <a:ext cx="10667999" cy="1143000"/>
          </a:xfrm>
        </p:spPr>
        <p:txBody>
          <a:bodyPr/>
          <a:lstStyle/>
          <a:p>
            <a:r>
              <a:rPr lang="en-NZ" dirty="0"/>
              <a:t>Leadership e Governance </a:t>
            </a:r>
          </a:p>
        </p:txBody>
      </p:sp>
      <p:sp>
        <p:nvSpPr>
          <p:cNvPr id="4" name="Slide Number Placeholder 3"/>
          <p:cNvSpPr>
            <a:spLocks noGrp="1"/>
          </p:cNvSpPr>
          <p:nvPr>
            <p:ph type="sldNum" sz="quarter" idx="12"/>
          </p:nvPr>
        </p:nvSpPr>
        <p:spPr/>
        <p:txBody>
          <a:bodyPr/>
          <a:lstStyle/>
          <a:p>
            <a:fld id="{8CB1BAED-8C20-4E4D-BEE8-99B6A273657C}" type="slidenum">
              <a:rPr lang="en-US" smtClean="0"/>
              <a:pPr/>
              <a:t>18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7617654"/>
              </p:ext>
            </p:extLst>
          </p:nvPr>
        </p:nvGraphicFramePr>
        <p:xfrm>
          <a:off x="914400" y="1371601"/>
          <a:ext cx="10896600" cy="475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850546"/>
      </p:ext>
    </p:extLst>
  </p:cSld>
  <p:clrMapOvr>
    <a:masterClrMapping/>
  </p:clrMapOvr>
  <mc:AlternateContent xmlns:mc="http://schemas.openxmlformats.org/markup-compatibility/2006" xmlns:p14="http://schemas.microsoft.com/office/powerpoint/2010/main">
    <mc:Choice Requires="p14">
      <p:transition spd="slow" p14:dur="2000" advTm="25393"/>
    </mc:Choice>
    <mc:Fallback xmlns="">
      <p:transition spd="slow" advTm="2539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B1BAED-8C20-4E4D-BEE8-99B6A273657C}" type="slidenum">
              <a:rPr lang="en-US" smtClean="0"/>
              <a:pPr/>
              <a:t>19</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402983"/>
            <a:ext cx="3048000" cy="972033"/>
          </a:xfrm>
          <a:prstGeom prst="rect">
            <a:avLst/>
          </a:prstGeom>
          <a:noFill/>
          <a:ln>
            <a:noFill/>
          </a:ln>
        </p:spPr>
      </p:pic>
      <p:pic>
        <p:nvPicPr>
          <p:cNvPr id="3" name="Picture 2">
            <a:extLst>
              <a:ext uri="{FF2B5EF4-FFF2-40B4-BE49-F238E27FC236}">
                <a16:creationId xmlns:a16="http://schemas.microsoft.com/office/drawing/2014/main" id="{7B0C2A17-E9E2-491D-B2A3-F4B74F929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97" t="4032" r="12373" b="3296"/>
          <a:stretch/>
        </p:blipFill>
        <p:spPr>
          <a:xfrm>
            <a:off x="4927599" y="304800"/>
            <a:ext cx="3810001" cy="6122429"/>
          </a:xfrm>
          <a:prstGeom prst="rect">
            <a:avLst/>
          </a:prstGeom>
        </p:spPr>
      </p:pic>
    </p:spTree>
    <p:extLst>
      <p:ext uri="{BB962C8B-B14F-4D97-AF65-F5344CB8AC3E}">
        <p14:creationId xmlns:p14="http://schemas.microsoft.com/office/powerpoint/2010/main" val="2127385355"/>
      </p:ext>
    </p:extLst>
  </p:cSld>
  <p:clrMapOvr>
    <a:masterClrMapping/>
  </p:clrMapOvr>
  <mc:AlternateContent xmlns:mc="http://schemas.openxmlformats.org/markup-compatibility/2006" xmlns:p14="http://schemas.microsoft.com/office/powerpoint/2010/main">
    <mc:Choice Requires="p14">
      <p:transition spd="slow" p14:dur="2000" advTm="136849"/>
    </mc:Choice>
    <mc:Fallback xmlns="">
      <p:transition spd="slow" advTm="1368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48200"/>
            <a:ext cx="9107055" cy="1295400"/>
          </a:xfrm>
        </p:spPr>
        <p:txBody>
          <a:bodyPr/>
          <a:lstStyle/>
          <a:p>
            <a:r>
              <a:rPr lang="en-US" dirty="0"/>
              <a:t>XXXX</a:t>
            </a:r>
          </a:p>
        </p:txBody>
      </p:sp>
    </p:spTree>
    <p:extLst>
      <p:ext uri="{BB962C8B-B14F-4D97-AF65-F5344CB8AC3E}">
        <p14:creationId xmlns:p14="http://schemas.microsoft.com/office/powerpoint/2010/main" val="3128956423"/>
      </p:ext>
    </p:extLst>
  </p:cSld>
  <p:clrMapOvr>
    <a:masterClrMapping/>
  </p:clrMapOvr>
  <mc:AlternateContent xmlns:mc="http://schemas.openxmlformats.org/markup-compatibility/2006" xmlns:p14="http://schemas.microsoft.com/office/powerpoint/2010/main">
    <mc:Choice Requires="p14">
      <p:transition spd="slow" p14:dur="2000" advTm="10726"/>
    </mc:Choice>
    <mc:Fallback xmlns="">
      <p:transition spd="slow" advTm="10726"/>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dirty="0" err="1"/>
              <a:t>Governo</a:t>
            </a:r>
            <a:r>
              <a:rPr lang="en-US" dirty="0"/>
              <a:t>/board </a:t>
            </a:r>
            <a:r>
              <a:rPr lang="en-US" dirty="0" err="1"/>
              <a:t>internazionale</a:t>
            </a:r>
            <a:endParaRPr lang="en-US" dirty="0"/>
          </a:p>
        </p:txBody>
      </p:sp>
      <p:sp>
        <p:nvSpPr>
          <p:cNvPr id="19459" name="Rectangle 3"/>
          <p:cNvSpPr>
            <a:spLocks noGrp="1" noChangeArrowheads="1"/>
          </p:cNvSpPr>
          <p:nvPr>
            <p:ph idx="1"/>
          </p:nvPr>
        </p:nvSpPr>
        <p:spPr/>
        <p:txBody>
          <a:bodyPr>
            <a:normAutofit/>
          </a:bodyPr>
          <a:lstStyle/>
          <a:p>
            <a:r>
              <a:rPr lang="en-US" dirty="0" err="1"/>
              <a:t>Presidente</a:t>
            </a:r>
            <a:endParaRPr lang="en-US" dirty="0"/>
          </a:p>
          <a:p>
            <a:r>
              <a:rPr lang="en-US" dirty="0" err="1"/>
              <a:t>Presidente</a:t>
            </a:r>
            <a:r>
              <a:rPr lang="en-US" dirty="0"/>
              <a:t> </a:t>
            </a:r>
            <a:r>
              <a:rPr lang="en-US" dirty="0" err="1"/>
              <a:t>eletta</a:t>
            </a:r>
            <a:endParaRPr lang="en-US" dirty="0"/>
          </a:p>
          <a:p>
            <a:r>
              <a:rPr lang="en-US" dirty="0"/>
              <a:t>Vice </a:t>
            </a:r>
            <a:r>
              <a:rPr lang="en-US" dirty="0" err="1"/>
              <a:t>Presidente</a:t>
            </a:r>
            <a:endParaRPr lang="en-US" dirty="0"/>
          </a:p>
          <a:p>
            <a:r>
              <a:rPr lang="en-US" dirty="0" err="1"/>
              <a:t>Tesoriera</a:t>
            </a:r>
            <a:r>
              <a:rPr lang="en-US" dirty="0"/>
              <a:t>/</a:t>
            </a:r>
            <a:r>
              <a:rPr lang="en-US" dirty="0" err="1"/>
              <a:t>Segretaria</a:t>
            </a:r>
            <a:endParaRPr lang="en-US" dirty="0"/>
          </a:p>
          <a:p>
            <a:r>
              <a:rPr lang="en-US" dirty="0" err="1"/>
              <a:t>Direttrici</a:t>
            </a:r>
            <a:endParaRPr lang="en-US" dirty="0"/>
          </a:p>
        </p:txBody>
      </p:sp>
      <p:sp>
        <p:nvSpPr>
          <p:cNvPr id="3" name="Slide Number Placeholder 2"/>
          <p:cNvSpPr>
            <a:spLocks noGrp="1"/>
          </p:cNvSpPr>
          <p:nvPr>
            <p:ph type="sldNum" sz="quarter" idx="12"/>
          </p:nvPr>
        </p:nvSpPr>
        <p:spPr/>
        <p:txBody>
          <a:bodyPr/>
          <a:lstStyle/>
          <a:p>
            <a:fld id="{8CB1BAED-8C20-4E4D-BEE8-99B6A273657C}" type="slidenum">
              <a:rPr lang="en-US" smtClean="0"/>
              <a:pPr/>
              <a:t>20</a:t>
            </a:fld>
            <a:endParaRPr lang="en-US" dirty="0"/>
          </a:p>
        </p:txBody>
      </p:sp>
      <p:pic>
        <p:nvPicPr>
          <p:cNvPr id="6" name="Picture 5">
            <a:extLst>
              <a:ext uri="{FF2B5EF4-FFF2-40B4-BE49-F238E27FC236}">
                <a16:creationId xmlns:a16="http://schemas.microsoft.com/office/drawing/2014/main" id="{B0CE6CAC-F937-4733-BBFD-73823BB57BE7}"/>
              </a:ext>
            </a:extLst>
          </p:cNvPr>
          <p:cNvPicPr>
            <a:picLocks noChangeAspect="1"/>
          </p:cNvPicPr>
          <p:nvPr/>
        </p:nvPicPr>
        <p:blipFill rotWithShape="1">
          <a:blip r:embed="rId5">
            <a:extLst>
              <a:ext uri="{28A0092B-C50C-407E-A947-70E740481C1C}">
                <a14:useLocalDpi xmlns:a14="http://schemas.microsoft.com/office/drawing/2010/main" val="0"/>
              </a:ext>
            </a:extLst>
          </a:blip>
          <a:srcRect l="9865" t="11825" r="9865" b="15759"/>
          <a:stretch/>
        </p:blipFill>
        <p:spPr>
          <a:xfrm>
            <a:off x="7289074" y="3276600"/>
            <a:ext cx="4902925" cy="2941320"/>
          </a:xfrm>
          <a:prstGeom prst="rect">
            <a:avLst/>
          </a:prstGeom>
        </p:spPr>
      </p:pic>
      <p:pic>
        <p:nvPicPr>
          <p:cNvPr id="4" name="Audio 3">
            <a:hlinkClick r:id="" action="ppaction://media"/>
            <a:extLst>
              <a:ext uri="{FF2B5EF4-FFF2-40B4-BE49-F238E27FC236}">
                <a16:creationId xmlns:a16="http://schemas.microsoft.com/office/drawing/2014/main" id="{7A96DD71-C456-467A-9208-8020B3342C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5609" y="1492624"/>
            <a:ext cx="3061088" cy="3061088"/>
          </a:xfrm>
          <a:prstGeom prst="rect">
            <a:avLst/>
          </a:prstGeom>
        </p:spPr>
      </p:pic>
    </p:spTree>
    <p:extLst>
      <p:ext uri="{BB962C8B-B14F-4D97-AF65-F5344CB8AC3E}">
        <p14:creationId xmlns:p14="http://schemas.microsoft.com/office/powerpoint/2010/main" val="3005620614"/>
      </p:ext>
    </p:extLst>
  </p:cSld>
  <p:clrMapOvr>
    <a:masterClrMapping/>
  </p:clrMapOvr>
  <mc:AlternateContent xmlns:mc="http://schemas.openxmlformats.org/markup-compatibility/2006" xmlns:p14="http://schemas.microsoft.com/office/powerpoint/2010/main">
    <mc:Choice Requires="p14">
      <p:transition spd="slow" p14:dur="2000" advTm="15065"/>
    </mc:Choice>
    <mc:Fallback xmlns="">
      <p:transition spd="slow" advTm="1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8C14-DA02-4E35-A291-A42EBDE9BAD2}"/>
              </a:ext>
            </a:extLst>
          </p:cNvPr>
          <p:cNvSpPr>
            <a:spLocks noGrp="1"/>
          </p:cNvSpPr>
          <p:nvPr>
            <p:ph type="title"/>
          </p:nvPr>
        </p:nvSpPr>
        <p:spPr/>
        <p:txBody>
          <a:bodyPr/>
          <a:lstStyle/>
          <a:p>
            <a:r>
              <a:rPr lang="en-US" dirty="0" err="1"/>
              <a:t>Comitato</a:t>
            </a:r>
            <a:r>
              <a:rPr lang="en-US" dirty="0"/>
              <a:t> </a:t>
            </a:r>
            <a:r>
              <a:rPr lang="en-US" dirty="0" err="1"/>
              <a:t>distretti</a:t>
            </a:r>
            <a:r>
              <a:rPr lang="en-US" dirty="0"/>
              <a:t> </a:t>
            </a:r>
          </a:p>
        </p:txBody>
      </p:sp>
      <p:sp>
        <p:nvSpPr>
          <p:cNvPr id="3" name="Content Placeholder 2">
            <a:extLst>
              <a:ext uri="{FF2B5EF4-FFF2-40B4-BE49-F238E27FC236}">
                <a16:creationId xmlns:a16="http://schemas.microsoft.com/office/drawing/2014/main" id="{D78CEFBA-51F8-4FB3-A17F-3EB910220C49}"/>
              </a:ext>
            </a:extLst>
          </p:cNvPr>
          <p:cNvSpPr>
            <a:spLocks noGrp="1"/>
          </p:cNvSpPr>
          <p:nvPr>
            <p:ph idx="1"/>
          </p:nvPr>
        </p:nvSpPr>
        <p:spPr>
          <a:xfrm>
            <a:off x="914400" y="1417639"/>
            <a:ext cx="10668000" cy="4525963"/>
          </a:xfrm>
        </p:spPr>
        <p:txBody>
          <a:bodyPr>
            <a:normAutofit fontScale="92500" lnSpcReduction="10000"/>
          </a:bodyPr>
          <a:lstStyle/>
          <a:p>
            <a:r>
              <a:rPr lang="en-US" dirty="0" err="1"/>
              <a:t>Governatrice</a:t>
            </a:r>
            <a:endParaRPr lang="en-US" dirty="0"/>
          </a:p>
          <a:p>
            <a:r>
              <a:rPr lang="en-US" dirty="0"/>
              <a:t>Vice </a:t>
            </a:r>
            <a:r>
              <a:rPr lang="en-US" dirty="0" err="1"/>
              <a:t>governatrice</a:t>
            </a:r>
            <a:endParaRPr lang="en-US" dirty="0"/>
          </a:p>
          <a:p>
            <a:r>
              <a:rPr lang="en-US" dirty="0" err="1"/>
              <a:t>Tesoriera</a:t>
            </a:r>
            <a:r>
              <a:rPr lang="en-US" dirty="0"/>
              <a:t> </a:t>
            </a:r>
          </a:p>
          <a:p>
            <a:r>
              <a:rPr lang="en-US" dirty="0" err="1"/>
              <a:t>Segretaria</a:t>
            </a:r>
            <a:r>
              <a:rPr lang="en-US" baseline="30000" dirty="0"/>
              <a:t>* </a:t>
            </a:r>
          </a:p>
          <a:p>
            <a:r>
              <a:rPr lang="en-US" baseline="30000" dirty="0"/>
              <a:t> </a:t>
            </a:r>
            <a:r>
              <a:rPr lang="en-US" dirty="0" err="1"/>
              <a:t>Direttrici</a:t>
            </a:r>
            <a:r>
              <a:rPr lang="en-US" dirty="0"/>
              <a:t> area</a:t>
            </a:r>
          </a:p>
          <a:p>
            <a:r>
              <a:rPr lang="en-US" dirty="0"/>
              <a:t>Vice </a:t>
            </a:r>
            <a:r>
              <a:rPr lang="en-US" dirty="0" err="1"/>
              <a:t>Direttrici</a:t>
            </a:r>
            <a:r>
              <a:rPr lang="en-US" dirty="0"/>
              <a:t> area </a:t>
            </a:r>
          </a:p>
          <a:p>
            <a:r>
              <a:rPr lang="en-US" dirty="0" err="1"/>
              <a:t>Deputate</a:t>
            </a:r>
            <a:r>
              <a:rPr lang="en-US" dirty="0"/>
              <a:t> * </a:t>
            </a:r>
            <a:endParaRPr lang="en-US" baseline="30000" dirty="0"/>
          </a:p>
          <a:p>
            <a:pPr marL="0" indent="0">
              <a:buNone/>
            </a:pPr>
            <a:endParaRPr lang="en-US" sz="1800" dirty="0"/>
          </a:p>
          <a:p>
            <a:pPr marL="0" indent="0">
              <a:buNone/>
            </a:pPr>
            <a:r>
              <a:rPr lang="en-US" sz="2400" baseline="30000" dirty="0"/>
              <a:t>* designate</a:t>
            </a:r>
            <a:endParaRPr lang="en-US" sz="2400" dirty="0"/>
          </a:p>
          <a:p>
            <a:endParaRPr lang="en-US" dirty="0"/>
          </a:p>
          <a:p>
            <a:endParaRPr lang="en-US" dirty="0"/>
          </a:p>
        </p:txBody>
      </p:sp>
      <p:sp>
        <p:nvSpPr>
          <p:cNvPr id="4" name="Slide Number Placeholder 3">
            <a:extLst>
              <a:ext uri="{FF2B5EF4-FFF2-40B4-BE49-F238E27FC236}">
                <a16:creationId xmlns:a16="http://schemas.microsoft.com/office/drawing/2014/main" id="{9DBE1F34-DFDE-4F70-8CCD-74BA88E3EE1B}"/>
              </a:ext>
            </a:extLst>
          </p:cNvPr>
          <p:cNvSpPr>
            <a:spLocks noGrp="1"/>
          </p:cNvSpPr>
          <p:nvPr>
            <p:ph type="sldNum" sz="quarter" idx="12"/>
          </p:nvPr>
        </p:nvSpPr>
        <p:spPr/>
        <p:txBody>
          <a:bodyPr/>
          <a:lstStyle/>
          <a:p>
            <a:fld id="{8CB1BAED-8C20-4E4D-BEE8-99B6A273657C}" type="slidenum">
              <a:rPr lang="en-US" smtClean="0"/>
              <a:pPr/>
              <a:t>21</a:t>
            </a:fld>
            <a:endParaRPr lang="en-US" dirty="0"/>
          </a:p>
        </p:txBody>
      </p:sp>
      <p:pic>
        <p:nvPicPr>
          <p:cNvPr id="6" name="Picture 5">
            <a:extLst>
              <a:ext uri="{FF2B5EF4-FFF2-40B4-BE49-F238E27FC236}">
                <a16:creationId xmlns:a16="http://schemas.microsoft.com/office/drawing/2014/main" id="{1DF8EC1A-3771-456D-94F9-717DC34CC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737" y="1092806"/>
            <a:ext cx="4191000" cy="3138973"/>
          </a:xfrm>
          <a:prstGeom prst="rect">
            <a:avLst/>
          </a:prstGeom>
        </p:spPr>
      </p:pic>
      <p:pic>
        <p:nvPicPr>
          <p:cNvPr id="9" name="Picture 8">
            <a:extLst>
              <a:ext uri="{FF2B5EF4-FFF2-40B4-BE49-F238E27FC236}">
                <a16:creationId xmlns:a16="http://schemas.microsoft.com/office/drawing/2014/main" id="{9DD4242C-511B-4FA4-BAF8-B20880FD2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979718"/>
            <a:ext cx="4572000" cy="3424335"/>
          </a:xfrm>
          <a:prstGeom prst="rect">
            <a:avLst/>
          </a:prstGeom>
        </p:spPr>
      </p:pic>
    </p:spTree>
    <p:extLst>
      <p:ext uri="{BB962C8B-B14F-4D97-AF65-F5344CB8AC3E}">
        <p14:creationId xmlns:p14="http://schemas.microsoft.com/office/powerpoint/2010/main" val="2471129255"/>
      </p:ext>
    </p:extLst>
  </p:cSld>
  <p:clrMapOvr>
    <a:masterClrMapping/>
  </p:clrMapOvr>
  <mc:AlternateContent xmlns:mc="http://schemas.openxmlformats.org/markup-compatibility/2006" xmlns:p14="http://schemas.microsoft.com/office/powerpoint/2010/main">
    <mc:Choice Requires="p14">
      <p:transition spd="slow" p14:dur="2000" advTm="24365"/>
    </mc:Choice>
    <mc:Fallback xmlns="">
      <p:transition spd="slow" advTm="243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pPr marL="0" indent="0">
              <a:buNone/>
            </a:pPr>
            <a:r>
              <a:rPr lang="en-NZ" b="1" dirty="0"/>
              <a:t>Zonta International:</a:t>
            </a:r>
          </a:p>
          <a:p>
            <a:r>
              <a:rPr lang="en-NZ" dirty="0" err="1"/>
              <a:t>Statuti</a:t>
            </a:r>
            <a:r>
              <a:rPr lang="en-NZ" dirty="0"/>
              <a:t> /</a:t>
            </a:r>
            <a:r>
              <a:rPr lang="en-NZ" dirty="0" err="1"/>
              <a:t>Ammissione</a:t>
            </a:r>
            <a:r>
              <a:rPr lang="en-NZ" dirty="0"/>
              <a:t> al club</a:t>
            </a:r>
          </a:p>
          <a:p>
            <a:r>
              <a:rPr lang="en-NZ" dirty="0" err="1"/>
              <a:t>Leggi</a:t>
            </a:r>
            <a:r>
              <a:rPr lang="en-NZ" dirty="0"/>
              <a:t> </a:t>
            </a:r>
            <a:r>
              <a:rPr lang="en-NZ" dirty="0" err="1"/>
              <a:t>nazionali</a:t>
            </a:r>
            <a:r>
              <a:rPr lang="en-NZ" dirty="0"/>
              <a:t> e </a:t>
            </a:r>
            <a:r>
              <a:rPr lang="en-NZ" dirty="0" err="1"/>
              <a:t>provinciali</a:t>
            </a:r>
            <a:r>
              <a:rPr lang="en-NZ" dirty="0"/>
              <a:t>/di </a:t>
            </a:r>
            <a:r>
              <a:rPr lang="en-NZ" dirty="0" err="1"/>
              <a:t>stato</a:t>
            </a:r>
            <a:r>
              <a:rPr lang="en-NZ" dirty="0"/>
              <a:t>  </a:t>
            </a:r>
          </a:p>
          <a:p>
            <a:r>
              <a:rPr lang="en-NZ" dirty="0" err="1"/>
              <a:t>Regolamento</a:t>
            </a:r>
            <a:r>
              <a:rPr lang="en-NZ" dirty="0"/>
              <a:t> </a:t>
            </a:r>
            <a:r>
              <a:rPr lang="en-NZ" dirty="0" err="1"/>
              <a:t>Zonta</a:t>
            </a:r>
            <a:r>
              <a:rPr lang="en-NZ" dirty="0"/>
              <a:t> International</a:t>
            </a:r>
          </a:p>
          <a:p>
            <a:r>
              <a:rPr lang="en-NZ" dirty="0" err="1"/>
              <a:t>Regole</a:t>
            </a:r>
            <a:r>
              <a:rPr lang="en-NZ" dirty="0"/>
              <a:t> di </a:t>
            </a:r>
            <a:r>
              <a:rPr lang="en-NZ" dirty="0" err="1"/>
              <a:t>procedura</a:t>
            </a:r>
            <a:endParaRPr lang="en-NZ" dirty="0"/>
          </a:p>
          <a:p>
            <a:r>
              <a:rPr lang="en-NZ" dirty="0"/>
              <a:t>Piano </a:t>
            </a:r>
            <a:r>
              <a:rPr lang="en-NZ" dirty="0" err="1"/>
              <a:t>strategico</a:t>
            </a:r>
            <a:endParaRPr lang="en-NZ" dirty="0"/>
          </a:p>
          <a:p>
            <a:r>
              <a:rPr lang="en-NZ" dirty="0" err="1"/>
              <a:t>Autorità</a:t>
            </a:r>
            <a:r>
              <a:rPr lang="en-NZ" dirty="0"/>
              <a:t> </a:t>
            </a:r>
            <a:r>
              <a:rPr lang="en-NZ" dirty="0" err="1"/>
              <a:t>parlamentare</a:t>
            </a:r>
            <a:endParaRPr lang="en-NZ" dirty="0"/>
          </a:p>
          <a:p>
            <a:r>
              <a:rPr lang="en-NZ" dirty="0" err="1"/>
              <a:t>Politiche</a:t>
            </a:r>
            <a:r>
              <a:rPr lang="en-NZ" dirty="0"/>
              <a:t> operative</a:t>
            </a:r>
          </a:p>
          <a:p>
            <a:r>
              <a:rPr lang="en-NZ" dirty="0" err="1"/>
              <a:t>Manuali</a:t>
            </a:r>
            <a:r>
              <a:rPr lang="en-NZ" dirty="0"/>
              <a:t> e </a:t>
            </a:r>
            <a:r>
              <a:rPr lang="en-NZ" dirty="0" err="1"/>
              <a:t>linee</a:t>
            </a:r>
            <a:r>
              <a:rPr lang="en-NZ" dirty="0"/>
              <a:t> </a:t>
            </a:r>
            <a:r>
              <a:rPr lang="en-NZ" dirty="0" err="1"/>
              <a:t>guida</a:t>
            </a:r>
            <a:endParaRPr lang="en-NZ" dirty="0"/>
          </a:p>
          <a:p>
            <a:endParaRPr lang="en-NZ" dirty="0"/>
          </a:p>
        </p:txBody>
      </p:sp>
      <p:sp>
        <p:nvSpPr>
          <p:cNvPr id="3" name="Content Placeholder 2"/>
          <p:cNvSpPr>
            <a:spLocks noGrp="1"/>
          </p:cNvSpPr>
          <p:nvPr>
            <p:ph sz="half" idx="2"/>
          </p:nvPr>
        </p:nvSpPr>
        <p:spPr/>
        <p:txBody>
          <a:bodyPr/>
          <a:lstStyle/>
          <a:p>
            <a:pPr marL="0" indent="0">
              <a:buNone/>
            </a:pPr>
            <a:r>
              <a:rPr lang="en-NZ" b="1" dirty="0"/>
              <a:t>Zonta Clubs:</a:t>
            </a:r>
          </a:p>
          <a:p>
            <a:r>
              <a:rPr lang="en-NZ" dirty="0" err="1"/>
              <a:t>Regolamento</a:t>
            </a:r>
            <a:r>
              <a:rPr lang="en-NZ" dirty="0"/>
              <a:t> Club </a:t>
            </a:r>
          </a:p>
          <a:p>
            <a:r>
              <a:rPr lang="en-NZ" dirty="0" err="1"/>
              <a:t>Regole</a:t>
            </a:r>
            <a:r>
              <a:rPr lang="en-NZ" dirty="0"/>
              <a:t> di </a:t>
            </a:r>
            <a:r>
              <a:rPr lang="en-NZ" dirty="0" err="1"/>
              <a:t>procedura</a:t>
            </a:r>
            <a:endParaRPr lang="en-NZ" dirty="0"/>
          </a:p>
          <a:p>
            <a:r>
              <a:rPr lang="en-NZ" dirty="0" err="1"/>
              <a:t>Politica</a:t>
            </a:r>
            <a:r>
              <a:rPr lang="en-NZ" dirty="0"/>
              <a:t> </a:t>
            </a:r>
          </a:p>
          <a:p>
            <a:r>
              <a:rPr lang="en-NZ" dirty="0" err="1"/>
              <a:t>Direttive</a:t>
            </a:r>
            <a:endParaRPr lang="en-NZ" dirty="0"/>
          </a:p>
          <a:p>
            <a:r>
              <a:rPr lang="en-NZ" dirty="0" err="1"/>
              <a:t>Manuale</a:t>
            </a:r>
            <a:r>
              <a:rPr lang="en-NZ" dirty="0"/>
              <a:t> Club</a:t>
            </a:r>
          </a:p>
        </p:txBody>
      </p:sp>
      <p:sp>
        <p:nvSpPr>
          <p:cNvPr id="4" name="Slide Number Placeholder 3"/>
          <p:cNvSpPr>
            <a:spLocks noGrp="1"/>
          </p:cNvSpPr>
          <p:nvPr>
            <p:ph type="sldNum" sz="quarter" idx="12"/>
          </p:nvPr>
        </p:nvSpPr>
        <p:spPr/>
        <p:txBody>
          <a:bodyPr/>
          <a:lstStyle/>
          <a:p>
            <a:fld id="{8CB1BAED-8C20-4E4D-BEE8-99B6A273657C}" type="slidenum">
              <a:rPr lang="en-US" smtClean="0"/>
              <a:t>22</a:t>
            </a:fld>
            <a:endParaRPr lang="en-US"/>
          </a:p>
        </p:txBody>
      </p:sp>
      <p:sp>
        <p:nvSpPr>
          <p:cNvPr id="5" name="Title 4"/>
          <p:cNvSpPr>
            <a:spLocks noGrp="1"/>
          </p:cNvSpPr>
          <p:nvPr>
            <p:ph type="title"/>
          </p:nvPr>
        </p:nvSpPr>
        <p:spPr>
          <a:xfrm>
            <a:off x="965200" y="271589"/>
            <a:ext cx="10667999" cy="1143000"/>
          </a:xfrm>
        </p:spPr>
        <p:txBody>
          <a:bodyPr/>
          <a:lstStyle/>
          <a:p>
            <a:r>
              <a:rPr lang="en-NZ" dirty="0"/>
              <a:t> </a:t>
            </a:r>
            <a:r>
              <a:rPr lang="en-NZ" dirty="0" err="1"/>
              <a:t>Documenti</a:t>
            </a:r>
            <a:r>
              <a:rPr lang="en-NZ" dirty="0"/>
              <a:t> </a:t>
            </a:r>
            <a:r>
              <a:rPr lang="en-NZ" dirty="0" err="1"/>
              <a:t>statutari</a:t>
            </a:r>
            <a:r>
              <a:rPr lang="en-NZ" dirty="0"/>
              <a:t> </a:t>
            </a:r>
          </a:p>
        </p:txBody>
      </p:sp>
    </p:spTree>
    <p:custDataLst>
      <p:tags r:id="rId1"/>
    </p:custDataLst>
    <p:extLst>
      <p:ext uri="{BB962C8B-B14F-4D97-AF65-F5344CB8AC3E}">
        <p14:creationId xmlns:p14="http://schemas.microsoft.com/office/powerpoint/2010/main" val="1511183753"/>
      </p:ext>
    </p:extLst>
  </p:cSld>
  <p:clrMapOvr>
    <a:masterClrMapping/>
  </p:clrMapOvr>
  <mc:AlternateContent xmlns:mc="http://schemas.openxmlformats.org/markup-compatibility/2006" xmlns:p14="http://schemas.microsoft.com/office/powerpoint/2010/main">
    <mc:Choice Requires="p14">
      <p:transition spd="slow" p14:dur="2000" advTm="74216"/>
    </mc:Choice>
    <mc:Fallback xmlns="">
      <p:transition spd="slow" advTm="74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1000"/>
                                        <p:tgtEl>
                                          <p:spTgt spid="3">
                                            <p:txEl>
                                              <p:pRg st="0" end="0"/>
                                            </p:txEl>
                                          </p:spTgt>
                                        </p:tgtEl>
                                      </p:cBhvr>
                                    </p:animEffect>
                                    <p:anim calcmode="lin" valueType="num">
                                      <p:cBhvr>
                                        <p:cTn id="5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
                                            <p:txEl>
                                              <p:pRg st="1" end="1"/>
                                            </p:txEl>
                                          </p:spTgt>
                                        </p:tgtEl>
                                        <p:attrNameLst>
                                          <p:attrName>style.visibility</p:attrName>
                                        </p:attrNameLst>
                                      </p:cBhvr>
                                      <p:to>
                                        <p:strVal val="visible"/>
                                      </p:to>
                                    </p:set>
                                    <p:animEffect transition="in" filter="fade">
                                      <p:cBhvr>
                                        <p:cTn id="61" dur="1000"/>
                                        <p:tgtEl>
                                          <p:spTgt spid="3">
                                            <p:txEl>
                                              <p:pRg st="1" end="1"/>
                                            </p:txEl>
                                          </p:spTgt>
                                        </p:tgtEl>
                                      </p:cBhvr>
                                    </p:animEffect>
                                    <p:anim calcmode="lin" valueType="num">
                                      <p:cBhvr>
                                        <p:cTn id="6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1000"/>
                                        <p:tgtEl>
                                          <p:spTgt spid="3">
                                            <p:txEl>
                                              <p:pRg st="2" end="2"/>
                                            </p:txEl>
                                          </p:spTgt>
                                        </p:tgtEl>
                                      </p:cBhvr>
                                    </p:animEffect>
                                    <p:anim calcmode="lin" valueType="num">
                                      <p:cBhvr>
                                        <p:cTn id="6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fade">
                                      <p:cBhvr>
                                        <p:cTn id="71" dur="1000"/>
                                        <p:tgtEl>
                                          <p:spTgt spid="3">
                                            <p:txEl>
                                              <p:pRg st="3" end="3"/>
                                            </p:txEl>
                                          </p:spTgt>
                                        </p:tgtEl>
                                      </p:cBhvr>
                                    </p:animEffect>
                                    <p:anim calcmode="lin" valueType="num">
                                      <p:cBhvr>
                                        <p:cTn id="7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fade">
                                      <p:cBhvr>
                                        <p:cTn id="76" dur="1000"/>
                                        <p:tgtEl>
                                          <p:spTgt spid="3">
                                            <p:txEl>
                                              <p:pRg st="4" end="4"/>
                                            </p:txEl>
                                          </p:spTgt>
                                        </p:tgtEl>
                                      </p:cBhvr>
                                    </p:animEffect>
                                    <p:anim calcmode="lin" valueType="num">
                                      <p:cBhvr>
                                        <p:cTn id="7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fade">
                                      <p:cBhvr>
                                        <p:cTn id="81" dur="1000"/>
                                        <p:tgtEl>
                                          <p:spTgt spid="3">
                                            <p:txEl>
                                              <p:pRg st="5" end="5"/>
                                            </p:txEl>
                                          </p:spTgt>
                                        </p:tgtEl>
                                      </p:cBhvr>
                                    </p:animEffect>
                                    <p:anim calcmode="lin" valueType="num">
                                      <p:cBhvr>
                                        <p:cTn id="8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Processo</a:t>
            </a:r>
            <a:r>
              <a:rPr lang="en-NZ" dirty="0"/>
              <a:t> </a:t>
            </a:r>
            <a:r>
              <a:rPr lang="en-NZ" dirty="0" err="1"/>
              <a:t>decisionale</a:t>
            </a:r>
            <a:endParaRPr lang="en-NZ" dirty="0"/>
          </a:p>
        </p:txBody>
      </p:sp>
      <p:sp>
        <p:nvSpPr>
          <p:cNvPr id="3" name="Content Placeholder 2"/>
          <p:cNvSpPr>
            <a:spLocks noGrp="1"/>
          </p:cNvSpPr>
          <p:nvPr>
            <p:ph idx="1"/>
          </p:nvPr>
        </p:nvSpPr>
        <p:spPr>
          <a:xfrm>
            <a:off x="595946" y="1394603"/>
            <a:ext cx="10668000" cy="4525963"/>
          </a:xfrm>
        </p:spPr>
        <p:txBody>
          <a:bodyPr/>
          <a:lstStyle/>
          <a:p>
            <a:pPr marL="0" indent="0">
              <a:buNone/>
              <a:tabLst>
                <a:tab pos="4777198" algn="l"/>
              </a:tabLst>
            </a:pPr>
            <a:r>
              <a:rPr lang="en-NZ" b="1" dirty="0"/>
              <a:t>Le </a:t>
            </a:r>
            <a:r>
              <a:rPr lang="en-NZ" b="1" dirty="0" err="1"/>
              <a:t>assemblee</a:t>
            </a:r>
            <a:r>
              <a:rPr lang="en-NZ" b="1" dirty="0"/>
              <a:t> </a:t>
            </a:r>
            <a:r>
              <a:rPr lang="en-NZ" b="1" dirty="0" err="1"/>
              <a:t>generali</a:t>
            </a:r>
            <a:r>
              <a:rPr lang="en-NZ" b="1" dirty="0"/>
              <a:t> </a:t>
            </a:r>
            <a:r>
              <a:rPr lang="en-NZ" b="1" dirty="0" err="1"/>
              <a:t>sono</a:t>
            </a:r>
            <a:endParaRPr lang="en-NZ" b="1" dirty="0"/>
          </a:p>
        </p:txBody>
      </p:sp>
      <p:sp>
        <p:nvSpPr>
          <p:cNvPr id="4" name="Slide Number Placeholder 3"/>
          <p:cNvSpPr>
            <a:spLocks noGrp="1"/>
          </p:cNvSpPr>
          <p:nvPr>
            <p:ph type="sldNum" sz="quarter" idx="12"/>
          </p:nvPr>
        </p:nvSpPr>
        <p:spPr/>
        <p:txBody>
          <a:bodyPr/>
          <a:lstStyle/>
          <a:p>
            <a:fld id="{8CB1BAED-8C20-4E4D-BEE8-99B6A273657C}" type="slidenum">
              <a:rPr lang="en-US" smtClean="0"/>
              <a:pPr/>
              <a:t>23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20145750"/>
              </p:ext>
            </p:extLst>
          </p:nvPr>
        </p:nvGraphicFramePr>
        <p:xfrm>
          <a:off x="1676404" y="2438384"/>
          <a:ext cx="10286997" cy="2971816"/>
        </p:xfrm>
        <a:graphic>
          <a:graphicData uri="http://schemas.openxmlformats.org/drawingml/2006/table">
            <a:tbl>
              <a:tblPr firstRow="1" bandRow="1">
                <a:tableStyleId>{5C22544A-7EE6-4342-B048-85BDC9FD1C3A}</a:tableStyleId>
              </a:tblPr>
              <a:tblGrid>
                <a:gridCol w="434339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4800599">
                  <a:extLst>
                    <a:ext uri="{9D8B030D-6E8A-4147-A177-3AD203B41FA5}">
                      <a16:colId xmlns:a16="http://schemas.microsoft.com/office/drawing/2014/main" val="20002"/>
                    </a:ext>
                  </a:extLst>
                </a:gridCol>
              </a:tblGrid>
              <a:tr h="742954">
                <a:tc>
                  <a:txBody>
                    <a:bodyPr/>
                    <a:lstStyle/>
                    <a:p>
                      <a:r>
                        <a:rPr lang="en-NZ" sz="3200" b="0" dirty="0" err="1">
                          <a:solidFill>
                            <a:schemeClr val="tx1"/>
                          </a:solidFill>
                          <a:latin typeface="Arial" panose="020B0604020202020204" pitchFamily="34" charset="0"/>
                          <a:cs typeface="Arial" panose="020B0604020202020204" pitchFamily="34" charset="0"/>
                        </a:rPr>
                        <a:t>Livello</a:t>
                      </a:r>
                      <a:r>
                        <a:rPr lang="en-NZ" sz="3200" b="0" dirty="0">
                          <a:solidFill>
                            <a:schemeClr val="tx1"/>
                          </a:solidFill>
                          <a:latin typeface="Arial" panose="020B0604020202020204" pitchFamily="34" charset="0"/>
                          <a:cs typeface="Arial" panose="020B0604020202020204" pitchFamily="34" charset="0"/>
                        </a:rPr>
                        <a:t> </a:t>
                      </a:r>
                      <a:r>
                        <a:rPr lang="en-NZ" sz="3200" b="0" dirty="0" err="1">
                          <a:solidFill>
                            <a:schemeClr val="tx1"/>
                          </a:solidFill>
                          <a:latin typeface="Arial" panose="020B0604020202020204" pitchFamily="34" charset="0"/>
                          <a:cs typeface="Arial" panose="020B0604020202020204" pitchFamily="34" charset="0"/>
                        </a:rPr>
                        <a:t>internazionale</a:t>
                      </a:r>
                      <a:r>
                        <a:rPr lang="en-NZ" sz="3200" b="0" dirty="0">
                          <a:solidFill>
                            <a:schemeClr val="tx1"/>
                          </a:solidFill>
                          <a:latin typeface="Arial" panose="020B0604020202020204" pitchFamily="34" charset="0"/>
                          <a:cs typeface="Arial" panose="020B0604020202020204" pitchFamily="34" charset="0"/>
                        </a:rPr>
                        <a:t> </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3200" b="0">
                          <a:solidFill>
                            <a:schemeClr val="tx1"/>
                          </a:solidFill>
                          <a:latin typeface="Arial" panose="020B0604020202020204" pitchFamily="34" charset="0"/>
                          <a:cs typeface="Arial" panose="020B0604020202020204" pitchFamily="34" charset="0"/>
                        </a:rPr>
                        <a:t>-</a:t>
                      </a:r>
                      <a:endParaRPr lang="en-NZ" sz="3200" b="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3200" b="0">
                          <a:solidFill>
                            <a:schemeClr val="tx1"/>
                          </a:solidFill>
                          <a:latin typeface="Arial" panose="020B0604020202020204" pitchFamily="34" charset="0"/>
                          <a:cs typeface="Arial" panose="020B0604020202020204" pitchFamily="34" charset="0"/>
                        </a:rPr>
                        <a:t>Convention</a:t>
                      </a:r>
                      <a:endParaRPr lang="en-NZ" sz="3200" b="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0"/>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Livello</a:t>
                      </a:r>
                      <a:r>
                        <a:rPr lang="en-NZ" sz="3200" dirty="0">
                          <a:solidFill>
                            <a:schemeClr val="tx1"/>
                          </a:solidFill>
                          <a:latin typeface="Arial" panose="020B0604020202020204" pitchFamily="34" charset="0"/>
                          <a:cs typeface="Arial" panose="020B0604020202020204" pitchFamily="34" charset="0"/>
                        </a:rPr>
                        <a:t> </a:t>
                      </a:r>
                      <a:r>
                        <a:rPr lang="en-NZ" sz="3200" dirty="0" err="1">
                          <a:solidFill>
                            <a:schemeClr val="tx1"/>
                          </a:solidFill>
                          <a:latin typeface="Arial" panose="020B0604020202020204" pitchFamily="34" charset="0"/>
                          <a:cs typeface="Arial" panose="020B0604020202020204" pitchFamily="34" charset="0"/>
                        </a:rPr>
                        <a:t>distretto</a:t>
                      </a:r>
                      <a:r>
                        <a:rPr lang="en-NZ" sz="3200" dirty="0">
                          <a:solidFill>
                            <a:schemeClr val="tx1"/>
                          </a:solidFill>
                          <a:latin typeface="Arial" panose="020B0604020202020204" pitchFamily="34" charset="0"/>
                          <a:cs typeface="Arial" panose="020B0604020202020204" pitchFamily="34" charset="0"/>
                        </a:rPr>
                        <a:t>   </a:t>
                      </a: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Conference</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1"/>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Livello</a:t>
                      </a:r>
                      <a:r>
                        <a:rPr lang="en-NZ" sz="3200" dirty="0">
                          <a:solidFill>
                            <a:schemeClr val="tx1"/>
                          </a:solidFill>
                          <a:latin typeface="Arial" panose="020B0604020202020204" pitchFamily="34" charset="0"/>
                          <a:cs typeface="Arial" panose="020B0604020202020204" pitchFamily="34" charset="0"/>
                        </a:rPr>
                        <a:t> area</a:t>
                      </a:r>
                    </a:p>
                  </a:txBody>
                  <a:tcPr marL="121920" marR="121920" marT="60960" marB="60960">
                    <a:solidFill>
                      <a:schemeClr val="bg1"/>
                    </a:solidFill>
                  </a:tcPr>
                </a:tc>
                <a:tc>
                  <a:txBody>
                    <a:bodyPr/>
                    <a:lstStyle/>
                    <a:p>
                      <a:r>
                        <a:rPr lang="en-NZ" sz="3200">
                          <a:solidFill>
                            <a:schemeClr val="tx1"/>
                          </a:solidFill>
                          <a:latin typeface="Arial" panose="020B0604020202020204" pitchFamily="34" charset="0"/>
                          <a:cs typeface="Arial" panose="020B0604020202020204" pitchFamily="34" charset="0"/>
                        </a:rPr>
                        <a:t>-</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r>
                        <a:rPr lang="en-NZ" sz="3200" dirty="0">
                          <a:solidFill>
                            <a:schemeClr val="tx1"/>
                          </a:solidFill>
                          <a:latin typeface="Arial" panose="020B0604020202020204" pitchFamily="34" charset="0"/>
                          <a:cs typeface="Arial" panose="020B0604020202020204" pitchFamily="34" charset="0"/>
                        </a:rPr>
                        <a:t>Area Meeting</a:t>
                      </a:r>
                    </a:p>
                  </a:txBody>
                  <a:tcPr marL="121920" marR="121920" marT="60960" marB="60960">
                    <a:solidFill>
                      <a:schemeClr val="bg1"/>
                    </a:solidFill>
                  </a:tcPr>
                </a:tc>
                <a:extLst>
                  <a:ext uri="{0D108BD9-81ED-4DB2-BD59-A6C34878D82A}">
                    <a16:rowId xmlns:a16="http://schemas.microsoft.com/office/drawing/2014/main" val="10002"/>
                  </a:ext>
                </a:extLst>
              </a:tr>
              <a:tr h="742954">
                <a:tc>
                  <a:txBody>
                    <a:bodyPr/>
                    <a:lstStyle/>
                    <a:p>
                      <a:r>
                        <a:rPr lang="en-NZ" sz="3200" dirty="0" err="1">
                          <a:solidFill>
                            <a:schemeClr val="tx1"/>
                          </a:solidFill>
                          <a:latin typeface="Arial" panose="020B0604020202020204" pitchFamily="34" charset="0"/>
                          <a:cs typeface="Arial" panose="020B0604020202020204" pitchFamily="34" charset="0"/>
                        </a:rPr>
                        <a:t>Livelli</a:t>
                      </a:r>
                      <a:r>
                        <a:rPr lang="en-NZ" sz="3200" dirty="0">
                          <a:solidFill>
                            <a:schemeClr val="tx1"/>
                          </a:solidFill>
                          <a:latin typeface="Arial" panose="020B0604020202020204" pitchFamily="34" charset="0"/>
                          <a:cs typeface="Arial" panose="020B0604020202020204" pitchFamily="34" charset="0"/>
                        </a:rPr>
                        <a:t> club</a:t>
                      </a:r>
                    </a:p>
                  </a:txBody>
                  <a:tcPr marL="121920" marR="121920" marT="60960" marB="60960">
                    <a:solidFill>
                      <a:schemeClr val="bg1"/>
                    </a:solidFill>
                  </a:tcPr>
                </a:tc>
                <a:tc>
                  <a:txBody>
                    <a:bodyPr/>
                    <a:lstStyle/>
                    <a:p>
                      <a:r>
                        <a:rPr lang="en-NZ" sz="3200" dirty="0">
                          <a:solidFill>
                            <a:schemeClr val="tx1"/>
                          </a:solidFill>
                          <a:latin typeface="Arial" panose="020B0604020202020204" pitchFamily="34" charset="0"/>
                          <a:cs typeface="Arial" panose="020B0604020202020204" pitchFamily="34" charset="0"/>
                        </a:rPr>
                        <a:t>-</a:t>
                      </a:r>
                    </a:p>
                  </a:txBody>
                  <a:tcPr marL="121920" marR="121920" marT="60960" marB="60960">
                    <a:solidFill>
                      <a:schemeClr val="bg1"/>
                    </a:solidFill>
                  </a:tcPr>
                </a:tc>
                <a:tc>
                  <a:txBody>
                    <a:bodyPr/>
                    <a:lstStyle/>
                    <a:p>
                      <a:r>
                        <a:rPr lang="en-NZ" sz="3200" dirty="0">
                          <a:solidFill>
                            <a:schemeClr val="tx1"/>
                          </a:solidFill>
                          <a:latin typeface="Arial" panose="020B0604020202020204" pitchFamily="34" charset="0"/>
                          <a:cs typeface="Arial" panose="020B0604020202020204" pitchFamily="34" charset="0"/>
                        </a:rPr>
                        <a:t>Club Meeting</a:t>
                      </a:r>
                    </a:p>
                  </a:txBody>
                  <a:tcPr marL="121920" marR="121920" marT="60960" marB="60960">
                    <a:solidFill>
                      <a:schemeClr val="bg1"/>
                    </a:solidFill>
                  </a:tcPr>
                </a:tc>
                <a:extLst>
                  <a:ext uri="{0D108BD9-81ED-4DB2-BD59-A6C34878D82A}">
                    <a16:rowId xmlns:a16="http://schemas.microsoft.com/office/drawing/2014/main" val="10003"/>
                  </a:ext>
                </a:extLst>
              </a:tr>
            </a:tbl>
          </a:graphicData>
        </a:graphic>
      </p:graphicFrame>
      <p:sp>
        <p:nvSpPr>
          <p:cNvPr id="7" name="Right Arrow 6"/>
          <p:cNvSpPr/>
          <p:nvPr/>
        </p:nvSpPr>
        <p:spPr>
          <a:xfrm>
            <a:off x="5715000" y="2590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15000" y="3352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15000" y="4114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699051" y="4876800"/>
            <a:ext cx="685800" cy="381000"/>
          </a:xfrm>
          <a:prstGeom prst="rightArrow">
            <a:avLst/>
          </a:prstGeom>
          <a:solidFill>
            <a:srgbClr val="005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0808923"/>
      </p:ext>
    </p:extLst>
  </p:cSld>
  <p:clrMapOvr>
    <a:masterClrMapping/>
  </p:clrMapOvr>
  <mc:AlternateContent xmlns:mc="http://schemas.openxmlformats.org/markup-compatibility/2006" xmlns:p14="http://schemas.microsoft.com/office/powerpoint/2010/main">
    <mc:Choice Requires="p14">
      <p:transition spd="slow" p14:dur="2000" advTm="71805"/>
    </mc:Choice>
    <mc:Fallback xmlns="">
      <p:transition spd="slow" advTm="71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a:t>Obiettivi</a:t>
            </a:r>
            <a:r>
              <a:rPr lang="en-NZ" dirty="0"/>
              <a:t> </a:t>
            </a:r>
            <a:r>
              <a:rPr lang="en-NZ" dirty="0" err="1"/>
              <a:t>biennali</a:t>
            </a:r>
            <a:r>
              <a:rPr lang="en-NZ"/>
              <a:t> e </a:t>
            </a:r>
            <a:r>
              <a:rPr lang="en-NZ" dirty="0" err="1"/>
              <a:t>aree</a:t>
            </a:r>
            <a:r>
              <a:rPr lang="en-NZ" dirty="0"/>
              <a:t> di interesse/focus</a:t>
            </a:r>
          </a:p>
        </p:txBody>
      </p:sp>
      <p:sp>
        <p:nvSpPr>
          <p:cNvPr id="4" name="Slide Number Placeholder 3"/>
          <p:cNvSpPr>
            <a:spLocks noGrp="1"/>
          </p:cNvSpPr>
          <p:nvPr>
            <p:ph type="sldNum" sz="quarter" idx="12"/>
          </p:nvPr>
        </p:nvSpPr>
        <p:spPr/>
        <p:txBody>
          <a:bodyPr/>
          <a:lstStyle/>
          <a:p>
            <a:fld id="{8CB1BAED-8C20-4E4D-BEE8-99B6A273657C}" type="slidenum">
              <a:rPr lang="en-US" smtClean="0"/>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57177552"/>
              </p:ext>
            </p:extLst>
          </p:nvPr>
        </p:nvGraphicFramePr>
        <p:xfrm>
          <a:off x="914406" y="1214040"/>
          <a:ext cx="10667994" cy="5215976"/>
        </p:xfrm>
        <a:graphic>
          <a:graphicData uri="http://schemas.openxmlformats.org/drawingml/2006/table">
            <a:tbl>
              <a:tblPr firstRow="1" bandRow="1">
                <a:tableStyleId>{5C22544A-7EE6-4342-B048-85BDC9FD1C3A}</a:tableStyleId>
              </a:tblPr>
              <a:tblGrid>
                <a:gridCol w="1641620">
                  <a:extLst>
                    <a:ext uri="{9D8B030D-6E8A-4147-A177-3AD203B41FA5}">
                      <a16:colId xmlns:a16="http://schemas.microsoft.com/office/drawing/2014/main" val="20000"/>
                    </a:ext>
                  </a:extLst>
                </a:gridCol>
                <a:gridCol w="9026374">
                  <a:extLst>
                    <a:ext uri="{9D8B030D-6E8A-4147-A177-3AD203B41FA5}">
                      <a16:colId xmlns:a16="http://schemas.microsoft.com/office/drawing/2014/main" val="20001"/>
                    </a:ext>
                  </a:extLst>
                </a:gridCol>
              </a:tblGrid>
              <a:tr h="698022">
                <a:tc>
                  <a:txBody>
                    <a:bodyPr/>
                    <a:lstStyle/>
                    <a:p>
                      <a:r>
                        <a:rPr lang="en-NZ" sz="3200" dirty="0">
                          <a:solidFill>
                            <a:schemeClr val="tx1"/>
                          </a:solidFill>
                          <a:latin typeface="Arial" panose="020B0604020202020204" pitchFamily="34" charset="0"/>
                          <a:cs typeface="Arial" panose="020B0604020202020204" pitchFamily="34" charset="0"/>
                        </a:rPr>
                        <a:t>Focus</a:t>
                      </a:r>
                    </a:p>
                  </a:txBody>
                  <a:tcPr marL="121920" marR="121920" marT="60960" marB="60960">
                    <a:solidFill>
                      <a:schemeClr val="bg1"/>
                    </a:solidFill>
                  </a:tcPr>
                </a:tc>
                <a:tc>
                  <a:txBody>
                    <a:bodyPr/>
                    <a:lstStyle/>
                    <a:p>
                      <a:r>
                        <a:rPr lang="en-NZ" sz="3200" dirty="0" err="1">
                          <a:solidFill>
                            <a:schemeClr val="tx1"/>
                          </a:solidFill>
                          <a:latin typeface="Arial" panose="020B0604020202020204" pitchFamily="34" charset="0"/>
                          <a:cs typeface="Arial" panose="020B0604020202020204" pitchFamily="34" charset="0"/>
                        </a:rPr>
                        <a:t>Obiettivi</a:t>
                      </a:r>
                      <a:endParaRPr lang="en-NZ" sz="3200" dirty="0">
                        <a:solidFill>
                          <a:schemeClr val="tx1"/>
                        </a:solidFill>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0"/>
                  </a:ext>
                </a:extLst>
              </a:tr>
              <a:tr h="525038">
                <a:tc>
                  <a:txBody>
                    <a:bodyPr/>
                    <a:lstStyle/>
                    <a:p>
                      <a:r>
                        <a:rPr lang="en-NZ" sz="2900" dirty="0" err="1">
                          <a:latin typeface="Arial" panose="020B0604020202020204" pitchFamily="34" charset="0"/>
                          <a:cs typeface="Arial" panose="020B0604020202020204" pitchFamily="34" charset="0"/>
                        </a:rPr>
                        <a:t>Servizi</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Riflezione</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sulla</a:t>
                      </a:r>
                      <a:r>
                        <a:rPr lang="en-NZ" sz="2900" dirty="0">
                          <a:latin typeface="Arial" panose="020B0604020202020204" pitchFamily="34" charset="0"/>
                          <a:cs typeface="Arial" panose="020B0604020202020204" pitchFamily="34" charset="0"/>
                        </a:rPr>
                        <a:t> nostra </a:t>
                      </a:r>
                      <a:r>
                        <a:rPr lang="en-NZ" sz="2900" dirty="0" err="1">
                          <a:latin typeface="Arial" panose="020B0604020202020204" pitchFamily="34" charset="0"/>
                          <a:cs typeface="Arial" panose="020B0604020202020204" pitchFamily="34" charset="0"/>
                        </a:rPr>
                        <a:t>missione</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1"/>
                  </a:ext>
                </a:extLst>
              </a:tr>
              <a:tr h="880329">
                <a:tc>
                  <a:txBody>
                    <a:bodyPr/>
                    <a:lstStyle/>
                    <a:p>
                      <a:r>
                        <a:rPr lang="en-NZ" sz="2900" dirty="0">
                          <a:latin typeface="Arial" panose="020B0604020202020204" pitchFamily="34" charset="0"/>
                          <a:cs typeface="Arial" panose="020B0604020202020204" pitchFamily="34" charset="0"/>
                        </a:rPr>
                        <a:t>Advocacy</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Principale</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sostenitore</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dei</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diritti</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delle</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donne</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2"/>
                  </a:ext>
                </a:extLst>
              </a:tr>
              <a:tr h="880329">
                <a:tc>
                  <a:txBody>
                    <a:bodyPr/>
                    <a:lstStyle/>
                    <a:p>
                      <a:r>
                        <a:rPr lang="en-NZ" sz="2900" dirty="0" err="1">
                          <a:latin typeface="Arial" panose="020B0604020202020204" pitchFamily="34" charset="0"/>
                          <a:cs typeface="Arial" panose="020B0604020202020204" pitchFamily="34" charset="0"/>
                        </a:rPr>
                        <a:t>Adesioni</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Sviluppo</a:t>
                      </a:r>
                      <a:r>
                        <a:rPr lang="en-NZ" sz="2900" dirty="0">
                          <a:latin typeface="Arial" panose="020B0604020202020204" pitchFamily="34" charset="0"/>
                          <a:cs typeface="Arial" panose="020B0604020202020204" pitchFamily="34" charset="0"/>
                        </a:rPr>
                        <a:t> e </a:t>
                      </a:r>
                      <a:r>
                        <a:rPr lang="en-NZ" sz="2900" dirty="0" err="1">
                          <a:latin typeface="Arial" panose="020B0604020202020204" pitchFamily="34" charset="0"/>
                          <a:cs typeface="Arial" panose="020B0604020202020204" pitchFamily="34" charset="0"/>
                        </a:rPr>
                        <a:t>sostegno</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delle</a:t>
                      </a: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adesioni</a:t>
                      </a:r>
                      <a:r>
                        <a:rPr lang="en-NZ" sz="2900" dirty="0">
                          <a:latin typeface="Arial" panose="020B0604020202020204" pitchFamily="34" charset="0"/>
                          <a:cs typeface="Arial" panose="020B0604020202020204" pitchFamily="34" charset="0"/>
                        </a:rPr>
                        <a:t> </a:t>
                      </a:r>
                    </a:p>
                  </a:txBody>
                  <a:tcPr marL="121920" marR="121920" marT="60960" marB="60960">
                    <a:solidFill>
                      <a:schemeClr val="bg1"/>
                    </a:solidFill>
                  </a:tcPr>
                </a:tc>
                <a:extLst>
                  <a:ext uri="{0D108BD9-81ED-4DB2-BD59-A6C34878D82A}">
                    <a16:rowId xmlns:a16="http://schemas.microsoft.com/office/drawing/2014/main" val="10003"/>
                  </a:ext>
                </a:extLst>
              </a:tr>
              <a:tr h="880329">
                <a:tc>
                  <a:txBody>
                    <a:bodyPr/>
                    <a:lstStyle/>
                    <a:p>
                      <a:r>
                        <a:rPr lang="en-NZ" sz="2900" dirty="0" err="1">
                          <a:latin typeface="Arial" panose="020B0604020202020204" pitchFamily="34" charset="0"/>
                          <a:cs typeface="Arial" panose="020B0604020202020204" pitchFamily="34" charset="0"/>
                        </a:rPr>
                        <a:t>Risorse</a:t>
                      </a:r>
                      <a:r>
                        <a:rPr lang="en-NZ" sz="2900" dirty="0">
                          <a:latin typeface="Arial" panose="020B0604020202020204" pitchFamily="34" charset="0"/>
                          <a:cs typeface="Arial" panose="020B0604020202020204" pitchFamily="34" charset="0"/>
                        </a:rPr>
                        <a:t> </a:t>
                      </a: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2900" dirty="0">
                          <a:latin typeface="Arial" panose="020B0604020202020204" pitchFamily="34" charset="0"/>
                          <a:cs typeface="Arial" panose="020B0604020202020204" pitchFamily="34" charset="0"/>
                        </a:rPr>
                        <a:t>    </a:t>
                      </a:r>
                      <a:r>
                        <a:rPr lang="en-NZ" sz="2900" dirty="0" err="1">
                          <a:latin typeface="Arial" panose="020B0604020202020204" pitchFamily="34" charset="0"/>
                          <a:cs typeface="Arial" panose="020B0604020202020204" pitchFamily="34" charset="0"/>
                        </a:rPr>
                        <a:t>Mantenimento</a:t>
                      </a:r>
                      <a:r>
                        <a:rPr lang="en-NZ" sz="2900" dirty="0">
                          <a:latin typeface="Arial" panose="020B0604020202020204" pitchFamily="34" charset="0"/>
                          <a:cs typeface="Arial" panose="020B0604020202020204" pitchFamily="34" charset="0"/>
                        </a:rPr>
                        <a:t> per </a:t>
                      </a:r>
                      <a:r>
                        <a:rPr lang="en-NZ" sz="2900" dirty="0" err="1">
                          <a:latin typeface="Arial" panose="020B0604020202020204" pitchFamily="34" charset="0"/>
                          <a:cs typeface="Arial" panose="020B0604020202020204" pitchFamily="34" charset="0"/>
                        </a:rPr>
                        <a:t>favorire</a:t>
                      </a:r>
                      <a:r>
                        <a:rPr lang="en-NZ" sz="2900" dirty="0">
                          <a:latin typeface="Arial" panose="020B0604020202020204" pitchFamily="34" charset="0"/>
                          <a:cs typeface="Arial" panose="020B0604020202020204" pitchFamily="34" charset="0"/>
                        </a:rPr>
                        <a:t> la nostra </a:t>
                      </a:r>
                      <a:r>
                        <a:rPr lang="en-NZ" sz="2900" baseline="0" dirty="0" err="1">
                          <a:latin typeface="Arial" panose="020B0604020202020204" pitchFamily="34" charset="0"/>
                          <a:cs typeface="Arial" panose="020B0604020202020204" pitchFamily="34" charset="0"/>
                        </a:rPr>
                        <a:t>missione</a:t>
                      </a:r>
                      <a:r>
                        <a:rPr lang="en-NZ" sz="2900" baseline="0" dirty="0">
                          <a:latin typeface="Arial" panose="020B0604020202020204" pitchFamily="34" charset="0"/>
                          <a:cs typeface="Arial" panose="020B0604020202020204" pitchFamily="34" charset="0"/>
                        </a:rPr>
                        <a:t> e le </a:t>
                      </a:r>
                      <a:r>
                        <a:rPr lang="en-NZ" sz="2900" baseline="0" dirty="0" err="1">
                          <a:latin typeface="Arial" panose="020B0604020202020204" pitchFamily="34" charset="0"/>
                          <a:cs typeface="Arial" panose="020B0604020202020204" pitchFamily="34" charset="0"/>
                        </a:rPr>
                        <a:t>nostre</a:t>
                      </a:r>
                      <a:r>
                        <a:rPr lang="en-NZ" sz="2900" baseline="0" dirty="0">
                          <a:latin typeface="Arial" panose="020B0604020202020204" pitchFamily="34" charset="0"/>
                          <a:cs typeface="Arial" panose="020B0604020202020204" pitchFamily="34" charset="0"/>
                        </a:rPr>
                        <a:t> </a:t>
                      </a:r>
                      <a:r>
                        <a:rPr lang="en-NZ" sz="2900" baseline="0" dirty="0" err="1">
                          <a:latin typeface="Arial" panose="020B0604020202020204" pitchFamily="34" charset="0"/>
                          <a:cs typeface="Arial" panose="020B0604020202020204" pitchFamily="34" charset="0"/>
                        </a:rPr>
                        <a:t>visioni</a:t>
                      </a: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4"/>
                  </a:ext>
                </a:extLst>
              </a:tr>
              <a:tr h="936554">
                <a:tc>
                  <a:txBody>
                    <a:bodyPr/>
                    <a:lstStyle/>
                    <a:p>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NZ" sz="2900" dirty="0">
                        <a:latin typeface="Arial" panose="020B0604020202020204" pitchFamily="34" charset="0"/>
                        <a:cs typeface="Arial" panose="020B0604020202020204" pitchFamily="34" charset="0"/>
                      </a:endParaRPr>
                    </a:p>
                  </a:txBody>
                  <a:tcPr marL="121920" marR="121920" marT="60960" marB="60960">
                    <a:solidFill>
                      <a:schemeClr val="bg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831199798"/>
      </p:ext>
    </p:extLst>
  </p:cSld>
  <p:clrMapOvr>
    <a:masterClrMapping/>
  </p:clrMapOvr>
  <mc:AlternateContent xmlns:mc="http://schemas.openxmlformats.org/markup-compatibility/2006" xmlns:p14="http://schemas.microsoft.com/office/powerpoint/2010/main">
    <mc:Choice Requires="p14">
      <p:transition spd="slow" p14:dur="2000" advTm="23284"/>
    </mc:Choice>
    <mc:Fallback xmlns="">
      <p:transition spd="slow" advTm="2328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0BD7-3BF2-435F-B8D1-BED8D3887404}"/>
              </a:ext>
            </a:extLst>
          </p:cNvPr>
          <p:cNvSpPr>
            <a:spLocks noGrp="1"/>
          </p:cNvSpPr>
          <p:nvPr>
            <p:ph type="title"/>
          </p:nvPr>
        </p:nvSpPr>
        <p:spPr/>
        <p:txBody>
          <a:bodyPr/>
          <a:lstStyle/>
          <a:p>
            <a:r>
              <a:rPr lang="en-US" dirty="0"/>
              <a:t> </a:t>
            </a:r>
            <a:r>
              <a:rPr lang="en-US" dirty="0" err="1"/>
              <a:t>Gli</a:t>
            </a:r>
            <a:r>
              <a:rPr lang="en-US" dirty="0"/>
              <a:t> </a:t>
            </a:r>
            <a:r>
              <a:rPr lang="en-US" dirty="0" err="1"/>
              <a:t>acronimi</a:t>
            </a:r>
            <a:r>
              <a:rPr lang="en-US" dirty="0"/>
              <a:t> </a:t>
            </a:r>
            <a:r>
              <a:rPr lang="en-US" dirty="0" err="1"/>
              <a:t>Zonta</a:t>
            </a:r>
            <a:endParaRPr lang="en-US" dirty="0"/>
          </a:p>
        </p:txBody>
      </p:sp>
      <p:sp>
        <p:nvSpPr>
          <p:cNvPr id="3" name="Content Placeholder 2">
            <a:extLst>
              <a:ext uri="{FF2B5EF4-FFF2-40B4-BE49-F238E27FC236}">
                <a16:creationId xmlns:a16="http://schemas.microsoft.com/office/drawing/2014/main" id="{E5DD4338-EE6B-4FE9-86E3-BBF0CCAADF4E}"/>
              </a:ext>
            </a:extLst>
          </p:cNvPr>
          <p:cNvSpPr>
            <a:spLocks noGrp="1"/>
          </p:cNvSpPr>
          <p:nvPr>
            <p:ph idx="1"/>
          </p:nvPr>
        </p:nvSpPr>
        <p:spPr/>
        <p:txBody>
          <a:bodyPr/>
          <a:lstStyle/>
          <a:p>
            <a:r>
              <a:rPr lang="en-US" dirty="0"/>
              <a:t>ZI - Zonta International</a:t>
            </a:r>
          </a:p>
          <a:p>
            <a:r>
              <a:rPr lang="en-US" dirty="0"/>
              <a:t>ICC - International Committee Chairman/</a:t>
            </a:r>
            <a:r>
              <a:rPr lang="en-US" dirty="0" err="1"/>
              <a:t>Presidente</a:t>
            </a:r>
            <a:r>
              <a:rPr lang="en-US" dirty="0"/>
              <a:t> del </a:t>
            </a:r>
            <a:r>
              <a:rPr lang="en-US" dirty="0" err="1"/>
              <a:t>Comitato</a:t>
            </a:r>
            <a:r>
              <a:rPr lang="en-US" dirty="0"/>
              <a:t> </a:t>
            </a:r>
            <a:r>
              <a:rPr lang="en-US" dirty="0" err="1"/>
              <a:t>internazionale</a:t>
            </a:r>
            <a:endParaRPr lang="en-US" dirty="0"/>
          </a:p>
          <a:p>
            <a:r>
              <a:rPr lang="en-US" dirty="0"/>
              <a:t>AD - Area Director/</a:t>
            </a:r>
            <a:r>
              <a:rPr lang="en-US" dirty="0" err="1"/>
              <a:t>Direttrice</a:t>
            </a:r>
            <a:r>
              <a:rPr lang="en-US" dirty="0"/>
              <a:t> di area</a:t>
            </a:r>
          </a:p>
          <a:p>
            <a:r>
              <a:rPr lang="en-US" dirty="0"/>
              <a:t>HQ – Zonta International Headquarters/</a:t>
            </a:r>
            <a:r>
              <a:rPr lang="en-US" dirty="0" err="1"/>
              <a:t>Sede</a:t>
            </a:r>
            <a:r>
              <a:rPr lang="en-US" dirty="0"/>
              <a:t> centrale</a:t>
            </a:r>
          </a:p>
          <a:p>
            <a:r>
              <a:rPr lang="en-US" dirty="0"/>
              <a:t>SOM – Sponsoring, </a:t>
            </a:r>
            <a:r>
              <a:rPr lang="en-US" dirty="0" err="1"/>
              <a:t>organizzazione</a:t>
            </a:r>
            <a:r>
              <a:rPr lang="en-US" dirty="0"/>
              <a:t> e mentoring/ </a:t>
            </a:r>
            <a:r>
              <a:rPr lang="en-US" dirty="0" err="1"/>
              <a:t>tutoraggio</a:t>
            </a:r>
            <a:endParaRPr lang="en-US" dirty="0"/>
          </a:p>
          <a:p>
            <a:endParaRPr lang="en-US" dirty="0"/>
          </a:p>
        </p:txBody>
      </p:sp>
      <p:sp>
        <p:nvSpPr>
          <p:cNvPr id="4" name="Slide Number Placeholder 3">
            <a:extLst>
              <a:ext uri="{FF2B5EF4-FFF2-40B4-BE49-F238E27FC236}">
                <a16:creationId xmlns:a16="http://schemas.microsoft.com/office/drawing/2014/main" id="{02FDFEAE-056B-4631-AB90-58D18B32413E}"/>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30479404"/>
      </p:ext>
    </p:extLst>
  </p:cSld>
  <p:clrMapOvr>
    <a:masterClrMapping/>
  </p:clrMapOvr>
  <mc:AlternateContent xmlns:mc="http://schemas.openxmlformats.org/markup-compatibility/2006" xmlns:p14="http://schemas.microsoft.com/office/powerpoint/2010/main">
    <mc:Choice Requires="p14">
      <p:transition spd="slow" p14:dur="2000" advTm="39651"/>
    </mc:Choice>
    <mc:Fallback xmlns="">
      <p:transition spd="slow" advTm="3965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F0B7-B5A8-4FAB-95DF-CFDBEAE7279F}"/>
              </a:ext>
            </a:extLst>
          </p:cNvPr>
          <p:cNvSpPr>
            <a:spLocks noGrp="1"/>
          </p:cNvSpPr>
          <p:nvPr>
            <p:ph type="title"/>
          </p:nvPr>
        </p:nvSpPr>
        <p:spPr/>
        <p:txBody>
          <a:bodyPr/>
          <a:lstStyle/>
          <a:p>
            <a:r>
              <a:rPr lang="en-US" dirty="0" err="1"/>
              <a:t>Rassegna</a:t>
            </a:r>
            <a:endParaRPr lang="en-US" dirty="0"/>
          </a:p>
        </p:txBody>
      </p:sp>
      <p:sp>
        <p:nvSpPr>
          <p:cNvPr id="3" name="Content Placeholder 2">
            <a:extLst>
              <a:ext uri="{FF2B5EF4-FFF2-40B4-BE49-F238E27FC236}">
                <a16:creationId xmlns:a16="http://schemas.microsoft.com/office/drawing/2014/main" id="{6A967805-2E63-4378-9B28-4F517C426A1D}"/>
              </a:ext>
            </a:extLst>
          </p:cNvPr>
          <p:cNvSpPr>
            <a:spLocks noGrp="1"/>
          </p:cNvSpPr>
          <p:nvPr>
            <p:ph idx="1"/>
          </p:nvPr>
        </p:nvSpPr>
        <p:spPr>
          <a:xfrm>
            <a:off x="892791" y="1417639"/>
            <a:ext cx="10668000" cy="4525963"/>
          </a:xfrm>
        </p:spPr>
        <p:txBody>
          <a:bodyPr>
            <a:normAutofit/>
          </a:bodyPr>
          <a:lstStyle/>
          <a:p>
            <a:r>
              <a:rPr lang="en-US" dirty="0"/>
              <a:t>I </a:t>
            </a:r>
            <a:r>
              <a:rPr lang="en-US" dirty="0" err="1"/>
              <a:t>fondamenti</a:t>
            </a:r>
            <a:endParaRPr lang="en-US" dirty="0"/>
          </a:p>
          <a:p>
            <a:r>
              <a:rPr lang="en-US" dirty="0"/>
              <a:t>Leadership and Governance</a:t>
            </a:r>
          </a:p>
          <a:p>
            <a:r>
              <a:rPr lang="en-US" dirty="0" err="1"/>
              <a:t>Struttura</a:t>
            </a:r>
            <a:r>
              <a:rPr lang="en-US" dirty="0"/>
              <a:t> </a:t>
            </a:r>
            <a:r>
              <a:rPr lang="en-US" dirty="0" err="1"/>
              <a:t>Zonta</a:t>
            </a:r>
            <a:r>
              <a:rPr lang="en-US" dirty="0"/>
              <a:t> </a:t>
            </a:r>
          </a:p>
          <a:p>
            <a:r>
              <a:rPr lang="en-US" dirty="0" err="1"/>
              <a:t>Processo</a:t>
            </a:r>
            <a:r>
              <a:rPr lang="en-US" dirty="0"/>
              <a:t> </a:t>
            </a:r>
            <a:r>
              <a:rPr lang="en-US" dirty="0" err="1"/>
              <a:t>decisionale</a:t>
            </a:r>
            <a:r>
              <a:rPr lang="en-US" dirty="0"/>
              <a:t> a tutti </a:t>
            </a:r>
            <a:r>
              <a:rPr lang="en-US" dirty="0" err="1"/>
              <a:t>livelli</a:t>
            </a:r>
            <a:endParaRPr lang="en-US" dirty="0"/>
          </a:p>
          <a:p>
            <a:r>
              <a:rPr lang="en-US" dirty="0" err="1"/>
              <a:t>Obiettivi</a:t>
            </a:r>
            <a:r>
              <a:rPr lang="en-US" dirty="0"/>
              <a:t> </a:t>
            </a:r>
            <a:r>
              <a:rPr lang="en-US" dirty="0" err="1"/>
              <a:t>biennali</a:t>
            </a:r>
            <a:r>
              <a:rPr lang="en-US" dirty="0"/>
              <a:t> </a:t>
            </a:r>
          </a:p>
          <a:p>
            <a:r>
              <a:rPr lang="en-US" dirty="0"/>
              <a:t>Leadership </a:t>
            </a:r>
            <a:r>
              <a:rPr lang="en-US" dirty="0" err="1"/>
              <a:t>internazionale</a:t>
            </a:r>
            <a:r>
              <a:rPr lang="en-US" dirty="0"/>
              <a:t> e di </a:t>
            </a:r>
            <a:r>
              <a:rPr lang="en-US" dirty="0" err="1"/>
              <a:t>distretti</a:t>
            </a:r>
            <a:endParaRPr lang="en-US" dirty="0"/>
          </a:p>
        </p:txBody>
      </p:sp>
      <p:sp>
        <p:nvSpPr>
          <p:cNvPr id="4" name="Slide Number Placeholder 3">
            <a:extLst>
              <a:ext uri="{FF2B5EF4-FFF2-40B4-BE49-F238E27FC236}">
                <a16:creationId xmlns:a16="http://schemas.microsoft.com/office/drawing/2014/main" id="{E8737A6F-F692-4193-8223-619DFB1935DF}"/>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5232811-DB09-47EB-BC06-92B5E0045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5" t="9888" r="10239" b="30788"/>
          <a:stretch/>
        </p:blipFill>
        <p:spPr>
          <a:xfrm>
            <a:off x="7391400" y="2204936"/>
            <a:ext cx="4179302" cy="1953638"/>
          </a:xfrm>
          <a:prstGeom prst="rect">
            <a:avLst/>
          </a:prstGeom>
        </p:spPr>
      </p:pic>
    </p:spTree>
    <p:extLst>
      <p:ext uri="{BB962C8B-B14F-4D97-AF65-F5344CB8AC3E}">
        <p14:creationId xmlns:p14="http://schemas.microsoft.com/office/powerpoint/2010/main" val="2396930017"/>
      </p:ext>
    </p:extLst>
  </p:cSld>
  <p:clrMapOvr>
    <a:masterClrMapping/>
  </p:clrMapOvr>
  <mc:AlternateContent xmlns:mc="http://schemas.openxmlformats.org/markup-compatibility/2006" xmlns:p14="http://schemas.microsoft.com/office/powerpoint/2010/main">
    <mc:Choice Requires="p14">
      <p:transition spd="slow" p14:dur="2000" advTm="19380"/>
    </mc:Choice>
    <mc:Fallback xmlns="">
      <p:transition spd="slow" advTm="1938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C154-C93D-441E-84B7-D34E86B89760}"/>
              </a:ext>
            </a:extLst>
          </p:cNvPr>
          <p:cNvSpPr>
            <a:spLocks noGrp="1"/>
          </p:cNvSpPr>
          <p:nvPr>
            <p:ph type="title"/>
          </p:nvPr>
        </p:nvSpPr>
        <p:spPr/>
        <p:txBody>
          <a:bodyPr/>
          <a:lstStyle/>
          <a:p>
            <a:r>
              <a:rPr lang="en-US" dirty="0" err="1"/>
              <a:t>Invito</a:t>
            </a:r>
            <a:r>
              <a:rPr lang="en-US" dirty="0"/>
              <a:t> </a:t>
            </a:r>
            <a:r>
              <a:rPr lang="en-US" dirty="0" err="1"/>
              <a:t>all'azione</a:t>
            </a:r>
            <a:endParaRPr lang="en-US" dirty="0"/>
          </a:p>
        </p:txBody>
      </p:sp>
      <p:sp>
        <p:nvSpPr>
          <p:cNvPr id="3" name="Content Placeholder 2">
            <a:extLst>
              <a:ext uri="{FF2B5EF4-FFF2-40B4-BE49-F238E27FC236}">
                <a16:creationId xmlns:a16="http://schemas.microsoft.com/office/drawing/2014/main" id="{03C8B3AD-E32D-4D91-9217-123D05FC79CD}"/>
              </a:ext>
            </a:extLst>
          </p:cNvPr>
          <p:cNvSpPr>
            <a:spLocks noGrp="1"/>
          </p:cNvSpPr>
          <p:nvPr>
            <p:ph idx="1"/>
          </p:nvPr>
        </p:nvSpPr>
        <p:spPr/>
        <p:txBody>
          <a:bodyPr>
            <a:normAutofit/>
          </a:bodyPr>
          <a:lstStyle/>
          <a:p>
            <a:r>
              <a:rPr lang="en-US" dirty="0" err="1"/>
              <a:t>Cercate</a:t>
            </a:r>
            <a:r>
              <a:rPr lang="en-US" dirty="0"/>
              <a:t> </a:t>
            </a:r>
            <a:r>
              <a:rPr lang="en-US" dirty="0" err="1"/>
              <a:t>opportunità</a:t>
            </a:r>
            <a:r>
              <a:rPr lang="en-US" dirty="0"/>
              <a:t> per </a:t>
            </a:r>
            <a:r>
              <a:rPr lang="en-US" dirty="0" err="1"/>
              <a:t>condividere</a:t>
            </a:r>
            <a:r>
              <a:rPr lang="en-US" dirty="0"/>
              <a:t> </a:t>
            </a:r>
            <a:r>
              <a:rPr lang="en-US" dirty="0" err="1"/>
              <a:t>queste</a:t>
            </a:r>
            <a:r>
              <a:rPr lang="en-US" dirty="0"/>
              <a:t> </a:t>
            </a:r>
            <a:r>
              <a:rPr lang="en-US" dirty="0" err="1"/>
              <a:t>informazioni</a:t>
            </a:r>
            <a:endParaRPr lang="en-US" dirty="0"/>
          </a:p>
          <a:p>
            <a:r>
              <a:rPr lang="en-US" dirty="0" err="1"/>
              <a:t>Chiedete</a:t>
            </a:r>
            <a:r>
              <a:rPr lang="en-US" dirty="0"/>
              <a:t> ai </a:t>
            </a:r>
            <a:r>
              <a:rPr lang="en-US" dirty="0" err="1"/>
              <a:t>vostri</a:t>
            </a:r>
            <a:r>
              <a:rPr lang="en-US" dirty="0"/>
              <a:t> </a:t>
            </a:r>
            <a:r>
              <a:rPr lang="en-US" dirty="0" err="1"/>
              <a:t>membri</a:t>
            </a:r>
            <a:r>
              <a:rPr lang="en-US" dirty="0"/>
              <a:t> di </a:t>
            </a:r>
            <a:r>
              <a:rPr lang="en-US" dirty="0" err="1"/>
              <a:t>esporre</a:t>
            </a:r>
            <a:r>
              <a:rPr lang="en-US" dirty="0"/>
              <a:t> e </a:t>
            </a:r>
            <a:r>
              <a:rPr lang="en-US" dirty="0" err="1"/>
              <a:t>specificare</a:t>
            </a:r>
            <a:r>
              <a:rPr lang="en-US" dirty="0"/>
              <a:t> la </a:t>
            </a:r>
            <a:r>
              <a:rPr lang="en-US" dirty="0" err="1"/>
              <a:t>missione</a:t>
            </a:r>
            <a:r>
              <a:rPr lang="en-US" dirty="0"/>
              <a:t> e la </a:t>
            </a:r>
            <a:r>
              <a:rPr lang="en-US" dirty="0" err="1"/>
              <a:t>visione</a:t>
            </a:r>
            <a:r>
              <a:rPr lang="en-US" dirty="0"/>
              <a:t> di </a:t>
            </a:r>
            <a:r>
              <a:rPr lang="en-US" dirty="0" err="1"/>
              <a:t>Zonta</a:t>
            </a:r>
            <a:endParaRPr lang="en-US" dirty="0"/>
          </a:p>
          <a:p>
            <a:r>
              <a:rPr lang="en-US" dirty="0" err="1"/>
              <a:t>Ricordatevi</a:t>
            </a:r>
            <a:r>
              <a:rPr lang="en-US" dirty="0"/>
              <a:t> di </a:t>
            </a:r>
            <a:r>
              <a:rPr lang="en-US" dirty="0" err="1"/>
              <a:t>attualizzare</a:t>
            </a:r>
            <a:r>
              <a:rPr lang="en-US" dirty="0"/>
              <a:t> per </a:t>
            </a:r>
            <a:r>
              <a:rPr lang="en-US" dirty="0" err="1"/>
              <a:t>ogni</a:t>
            </a:r>
            <a:r>
              <a:rPr lang="en-US" dirty="0"/>
              <a:t> nuovo </a:t>
            </a:r>
            <a:r>
              <a:rPr lang="en-US" dirty="0" err="1"/>
              <a:t>biennio</a:t>
            </a:r>
            <a:endParaRPr lang="en-US" dirty="0"/>
          </a:p>
          <a:p>
            <a:pPr marL="892175" lvl="1" indent="-527050">
              <a:buNone/>
              <a:tabLst>
                <a:tab pos="800100" algn="l"/>
              </a:tabLst>
            </a:pPr>
            <a:r>
              <a:rPr lang="en-US" sz="3200" dirty="0"/>
              <a:t>- 	il piano </a:t>
            </a:r>
            <a:r>
              <a:rPr lang="en-US" sz="3200" dirty="0" err="1"/>
              <a:t>strategico</a:t>
            </a:r>
            <a:r>
              <a:rPr lang="en-US" sz="3200" dirty="0"/>
              <a:t> </a:t>
            </a:r>
          </a:p>
          <a:p>
            <a:pPr marL="892175" lvl="1" indent="-527050">
              <a:buNone/>
              <a:tabLst>
                <a:tab pos="800100" algn="l"/>
              </a:tabLst>
            </a:pPr>
            <a:r>
              <a:rPr lang="en-US" sz="3200" dirty="0"/>
              <a:t>- 	</a:t>
            </a:r>
            <a:r>
              <a:rPr lang="en-US" sz="3200" dirty="0" err="1"/>
              <a:t>gli</a:t>
            </a:r>
            <a:r>
              <a:rPr lang="en-US" sz="3200" dirty="0"/>
              <a:t> </a:t>
            </a:r>
            <a:r>
              <a:rPr lang="en-US" sz="3200" dirty="0" err="1"/>
              <a:t>obiettivi</a:t>
            </a:r>
            <a:r>
              <a:rPr lang="en-US" sz="3200" dirty="0"/>
              <a:t> </a:t>
            </a:r>
            <a:r>
              <a:rPr lang="en-US" sz="3200" dirty="0" err="1"/>
              <a:t>bienniali</a:t>
            </a:r>
            <a:r>
              <a:rPr lang="en-US" sz="3200" dirty="0"/>
              <a:t> </a:t>
            </a:r>
          </a:p>
          <a:p>
            <a:pPr marL="892175" lvl="1" indent="-527050">
              <a:buNone/>
              <a:tabLst>
                <a:tab pos="800100" algn="l"/>
              </a:tabLst>
            </a:pPr>
            <a:r>
              <a:rPr lang="en-US" sz="3200" dirty="0"/>
              <a:t>- 	</a:t>
            </a:r>
            <a:r>
              <a:rPr lang="en-US" sz="3200" dirty="0" err="1"/>
              <a:t>i</a:t>
            </a:r>
            <a:r>
              <a:rPr lang="en-US" sz="3200" dirty="0"/>
              <a:t> </a:t>
            </a:r>
            <a:r>
              <a:rPr lang="en-US" sz="3200" dirty="0" err="1"/>
              <a:t>nuovi</a:t>
            </a:r>
            <a:r>
              <a:rPr lang="en-US" sz="3200" dirty="0"/>
              <a:t> leader </a:t>
            </a:r>
            <a:r>
              <a:rPr lang="en-US" sz="3200" dirty="0" err="1"/>
              <a:t>internazionali</a:t>
            </a:r>
            <a:r>
              <a:rPr lang="en-US" sz="3200" dirty="0"/>
              <a:t> e di </a:t>
            </a:r>
            <a:r>
              <a:rPr lang="en-US" sz="3200" dirty="0" err="1"/>
              <a:t>distretti</a:t>
            </a:r>
            <a:endParaRPr lang="en-US" sz="3200" dirty="0"/>
          </a:p>
        </p:txBody>
      </p:sp>
      <p:sp>
        <p:nvSpPr>
          <p:cNvPr id="4" name="Slide Number Placeholder 3">
            <a:extLst>
              <a:ext uri="{FF2B5EF4-FFF2-40B4-BE49-F238E27FC236}">
                <a16:creationId xmlns:a16="http://schemas.microsoft.com/office/drawing/2014/main" id="{F6A3FDA7-ED30-4E45-9AF2-43313F93EA3A}"/>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17629790"/>
      </p:ext>
    </p:extLst>
  </p:cSld>
  <p:clrMapOvr>
    <a:masterClrMapping/>
  </p:clrMapOvr>
  <mc:AlternateContent xmlns:mc="http://schemas.openxmlformats.org/markup-compatibility/2006" xmlns:p14="http://schemas.microsoft.com/office/powerpoint/2010/main">
    <mc:Choice Requires="p14">
      <p:transition spd="slow" p14:dur="2000" advTm="32982"/>
    </mc:Choice>
    <mc:Fallback xmlns="">
      <p:transition spd="slow" advTm="3298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Conclusione</a:t>
            </a:r>
            <a:endParaRPr lang="en-US" dirty="0"/>
          </a:p>
        </p:txBody>
      </p:sp>
      <p:sp>
        <p:nvSpPr>
          <p:cNvPr id="3" name="Content Placeholder 2"/>
          <p:cNvSpPr>
            <a:spLocks noGrp="1"/>
          </p:cNvSpPr>
          <p:nvPr>
            <p:ph idx="1"/>
          </p:nvPr>
        </p:nvSpPr>
        <p:spPr>
          <a:xfrm>
            <a:off x="914400" y="1600202"/>
            <a:ext cx="11049000" cy="4525963"/>
          </a:xfrm>
        </p:spPr>
        <p:txBody>
          <a:bodyPr>
            <a:normAutofit/>
          </a:bodyPr>
          <a:lstStyle/>
          <a:p>
            <a:r>
              <a:rPr lang="de-CH" dirty="0">
                <a:effectLst/>
                <a:latin typeface="Arial" panose="020B0604020202020204" pitchFamily="34" charset="0"/>
                <a:ea typeface="Calibri" panose="020F0502020204030204" pitchFamily="34" charset="0"/>
                <a:cs typeface="Times New Roman" panose="02020603050405020304" pitchFamily="18" charset="0"/>
              </a:rPr>
              <a:t>Per </a:t>
            </a:r>
            <a:r>
              <a:rPr lang="de-CH" dirty="0" err="1">
                <a:effectLst/>
                <a:latin typeface="Arial" panose="020B0604020202020204" pitchFamily="34" charset="0"/>
                <a:ea typeface="Calibri" panose="020F0502020204030204" pitchFamily="34" charset="0"/>
                <a:cs typeface="Times New Roman" panose="02020603050405020304" pitchFamily="18" charset="0"/>
              </a:rPr>
              <a:t>ulteriori</a:t>
            </a:r>
            <a:r>
              <a:rPr lang="de-CH" dirty="0">
                <a:effectLst/>
                <a:latin typeface="Arial" panose="020B0604020202020204" pitchFamily="34" charset="0"/>
                <a:ea typeface="Calibri" panose="020F0502020204030204" pitchFamily="34" charset="0"/>
                <a:cs typeface="Times New Roman" panose="02020603050405020304" pitchFamily="18" charset="0"/>
              </a:rPr>
              <a:t> </a:t>
            </a:r>
            <a:r>
              <a:rPr lang="de-CH" dirty="0" err="1">
                <a:effectLst/>
                <a:latin typeface="Arial" panose="020B0604020202020204" pitchFamily="34" charset="0"/>
                <a:ea typeface="Calibri" panose="020F0502020204030204" pitchFamily="34" charset="0"/>
                <a:cs typeface="Times New Roman" panose="02020603050405020304" pitchFamily="18" charset="0"/>
              </a:rPr>
              <a:t>informazioni</a:t>
            </a:r>
            <a:r>
              <a:rPr lang="de-CH" dirty="0">
                <a:effectLst/>
                <a:latin typeface="Arial" panose="020B0604020202020204" pitchFamily="34" charset="0"/>
                <a:ea typeface="Calibri" panose="020F0502020204030204" pitchFamily="34" charset="0"/>
                <a:cs typeface="Times New Roman" panose="02020603050405020304" pitchFamily="18" charset="0"/>
              </a:rPr>
              <a:t> "Zonta </a:t>
            </a:r>
            <a:r>
              <a:rPr lang="de-CH" dirty="0" err="1">
                <a:effectLst/>
                <a:latin typeface="Arial" panose="020B0604020202020204" pitchFamily="34" charset="0"/>
                <a:ea typeface="Calibri" panose="020F0502020204030204" pitchFamily="34" charset="0"/>
                <a:cs typeface="Times New Roman" panose="02020603050405020304" pitchFamily="18" charset="0"/>
              </a:rPr>
              <a:t>L’essenziale</a:t>
            </a:r>
            <a:r>
              <a:rPr lang="de-CH" dirty="0">
                <a:effectLst/>
                <a:latin typeface="Arial" panose="020B0604020202020204" pitchFamily="34" charset="0"/>
                <a:ea typeface="Calibri" panose="020F0502020204030204" pitchFamily="34" charset="0"/>
                <a:cs typeface="Times New Roman" panose="02020603050405020304" pitchFamily="18" charset="0"/>
              </a:rPr>
              <a:t>"  </a:t>
            </a:r>
            <a:r>
              <a:rPr lang="de-CH" dirty="0" err="1">
                <a:effectLst/>
                <a:latin typeface="Arial" panose="020B0604020202020204" pitchFamily="34" charset="0"/>
                <a:ea typeface="Calibri" panose="020F0502020204030204" pitchFamily="34" charset="0"/>
                <a:cs typeface="Times New Roman" panose="02020603050405020304" pitchFamily="18" charset="0"/>
              </a:rPr>
              <a:t>vogliate</a:t>
            </a:r>
            <a:r>
              <a:rPr lang="de-CH" dirty="0">
                <a:effectLst/>
                <a:latin typeface="Arial" panose="020B0604020202020204" pitchFamily="34" charset="0"/>
                <a:ea typeface="Calibri" panose="020F0502020204030204" pitchFamily="34" charset="0"/>
                <a:cs typeface="Times New Roman" panose="02020603050405020304" pitchFamily="18" charset="0"/>
              </a:rPr>
              <a:t> </a:t>
            </a:r>
            <a:r>
              <a:rPr lang="de-CH" dirty="0" err="1">
                <a:effectLst/>
                <a:latin typeface="Arial" panose="020B0604020202020204" pitchFamily="34" charset="0"/>
                <a:ea typeface="Calibri" panose="020F0502020204030204" pitchFamily="34" charset="0"/>
                <a:cs typeface="Times New Roman" panose="02020603050405020304" pitchFamily="18" charset="0"/>
              </a:rPr>
              <a:t>consultare</a:t>
            </a:r>
            <a:endParaRPr lang="de-CH" dirty="0">
              <a:effectLst/>
              <a:latin typeface="Arial" panose="020B0604020202020204" pitchFamily="34" charset="0"/>
              <a:ea typeface="Calibri" panose="020F0502020204030204" pitchFamily="34" charset="0"/>
              <a:cs typeface="Times New Roman" panose="02020603050405020304" pitchFamily="18" charset="0"/>
            </a:endParaRPr>
          </a:p>
          <a:p>
            <a:endParaRPr lang="de-CH" sz="3200" dirty="0">
              <a:cs typeface="Times New Roman" panose="02020603050405020304" pitchFamily="18" charset="0"/>
            </a:endParaRPr>
          </a:p>
          <a:p>
            <a:r>
              <a:rPr lang="en-US" sz="3200" dirty="0"/>
              <a:t>il libretto "Welcome to </a:t>
            </a:r>
            <a:r>
              <a:rPr lang="en-US" sz="3200" dirty="0" err="1"/>
              <a:t>Zonta</a:t>
            </a:r>
            <a:r>
              <a:rPr lang="en-US" sz="3200" dirty="0"/>
              <a:t>" (</a:t>
            </a:r>
            <a:r>
              <a:rPr lang="en-US" sz="3200" dirty="0" err="1"/>
              <a:t>disponibile</a:t>
            </a:r>
            <a:r>
              <a:rPr lang="en-US" sz="3200" dirty="0"/>
              <a:t> </a:t>
            </a:r>
            <a:r>
              <a:rPr lang="en-US" sz="3200" dirty="0" err="1"/>
              <a:t>allo</a:t>
            </a:r>
            <a:r>
              <a:rPr lang="en-US" sz="3200" dirty="0"/>
              <a:t> Zonta Store)</a:t>
            </a:r>
          </a:p>
          <a:p>
            <a:pPr lvl="1"/>
            <a:r>
              <a:rPr lang="en-US" sz="3200" dirty="0"/>
              <a:t>I </a:t>
            </a:r>
            <a:r>
              <a:rPr lang="en-US" sz="3200" dirty="0" err="1"/>
              <a:t>documenti</a:t>
            </a:r>
            <a:r>
              <a:rPr lang="en-US" sz="3200" dirty="0"/>
              <a:t> </a:t>
            </a:r>
            <a:r>
              <a:rPr lang="en-US" sz="3200" dirty="0" err="1"/>
              <a:t>statutari</a:t>
            </a:r>
            <a:r>
              <a:rPr lang="en-US" sz="3200" dirty="0"/>
              <a:t>, il piano </a:t>
            </a:r>
            <a:r>
              <a:rPr lang="en-US" sz="3200" dirty="0" err="1"/>
              <a:t>strategico</a:t>
            </a:r>
            <a:r>
              <a:rPr lang="en-US" sz="3200" dirty="0"/>
              <a:t>, il </a:t>
            </a:r>
            <a:r>
              <a:rPr lang="en-US" sz="3200" dirty="0" err="1"/>
              <a:t>manuale</a:t>
            </a:r>
            <a:r>
              <a:rPr lang="en-US" sz="3200" dirty="0"/>
              <a:t>  "</a:t>
            </a:r>
            <a:r>
              <a:rPr lang="en-US" sz="3200" dirty="0" err="1"/>
              <a:t>Zonta</a:t>
            </a:r>
            <a:r>
              <a:rPr lang="en-US" sz="3200" dirty="0"/>
              <a:t> Club Manual" </a:t>
            </a:r>
          </a:p>
          <a:p>
            <a:pPr lvl="1"/>
            <a:r>
              <a:rPr lang="en-US" sz="3200" dirty="0">
                <a:hlinkClick r:id="rId3"/>
              </a:rPr>
              <a:t>www.zonta.org</a:t>
            </a:r>
            <a:r>
              <a:rPr lang="en-US" sz="3200" dirty="0"/>
              <a:t> </a:t>
            </a:r>
          </a:p>
          <a:p>
            <a:pPr lvl="1"/>
            <a:endParaRPr lang="en-US" dirty="0"/>
          </a:p>
        </p:txBody>
      </p:sp>
      <p:sp>
        <p:nvSpPr>
          <p:cNvPr id="4" name="Slide Number Placeholder 3"/>
          <p:cNvSpPr>
            <a:spLocks noGrp="1"/>
          </p:cNvSpPr>
          <p:nvPr>
            <p:ph type="sldNum" sz="quarter" idx="12"/>
          </p:nvPr>
        </p:nvSpPr>
        <p:spPr/>
        <p:txBody>
          <a:bodyPr/>
          <a:lstStyle/>
          <a:p>
            <a:fld id="{8CB1BAED-8C20-4E4D-BEE8-99B6A273657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777431749"/>
      </p:ext>
    </p:extLst>
  </p:cSld>
  <p:clrMapOvr>
    <a:masterClrMapping/>
  </p:clrMapOvr>
  <mc:AlternateContent xmlns:mc="http://schemas.openxmlformats.org/markup-compatibility/2006" xmlns:p14="http://schemas.microsoft.com/office/powerpoint/2010/main">
    <mc:Choice Requires="p14">
      <p:transition spd="slow" p14:dur="2000" advTm="31116"/>
    </mc:Choice>
    <mc:Fallback xmlns="">
      <p:transition spd="slow" advTm="3111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tx1"/>
                </a:solidFill>
              </a:rPr>
              <a:t>Riconoscimento</a:t>
            </a:r>
            <a:r>
              <a:rPr lang="en-US" dirty="0">
                <a:solidFill>
                  <a:schemeClr val="tx1"/>
                </a:solidFill>
              </a:rPr>
              <a:t> e </a:t>
            </a:r>
            <a:r>
              <a:rPr lang="en-US" dirty="0" err="1">
                <a:solidFill>
                  <a:schemeClr val="tx1"/>
                </a:solidFill>
              </a:rPr>
              <a:t>ringraziamento</a:t>
            </a:r>
            <a:endParaRPr lang="en-US" dirty="0">
              <a:solidFill>
                <a:schemeClr val="tx1"/>
              </a:solidFill>
            </a:endParaRPr>
          </a:p>
        </p:txBody>
      </p:sp>
      <p:sp>
        <p:nvSpPr>
          <p:cNvPr id="7" name="Content Placeholder 1"/>
          <p:cNvSpPr>
            <a:spLocks noGrp="1"/>
          </p:cNvSpPr>
          <p:nvPr>
            <p:ph idx="1"/>
          </p:nvPr>
        </p:nvSpPr>
        <p:spPr>
          <a:xfrm>
            <a:off x="1242003" y="2133600"/>
            <a:ext cx="10340397" cy="5146994"/>
          </a:xfrm>
        </p:spPr>
        <p:txBody>
          <a:bodyPr>
            <a:normAutofit/>
          </a:bodyPr>
          <a:lstStyle/>
          <a:p>
            <a:pPr marL="0" indent="0">
              <a:buNone/>
            </a:pPr>
            <a:r>
              <a:rPr lang="en-US" sz="3000" b="1" dirty="0" err="1"/>
              <a:t>Allo</a:t>
            </a:r>
            <a:r>
              <a:rPr lang="en-US" sz="3000" b="1" dirty="0"/>
              <a:t> staff </a:t>
            </a:r>
            <a:r>
              <a:rPr lang="en-US" sz="3000" b="1" dirty="0" err="1"/>
              <a:t>della</a:t>
            </a:r>
            <a:r>
              <a:rPr lang="en-US" sz="3000" b="1" dirty="0"/>
              <a:t> </a:t>
            </a:r>
            <a:r>
              <a:rPr lang="en-US" sz="3000" b="1" dirty="0" err="1"/>
              <a:t>Sede</a:t>
            </a:r>
            <a:r>
              <a:rPr lang="en-US" sz="3000" b="1" dirty="0"/>
              <a:t> </a:t>
            </a:r>
            <a:r>
              <a:rPr lang="en-US" sz="3000" b="1" dirty="0" err="1"/>
              <a:t>Zonta</a:t>
            </a:r>
            <a:r>
              <a:rPr lang="en-US" sz="3000" b="1" dirty="0"/>
              <a:t> International </a:t>
            </a:r>
          </a:p>
          <a:p>
            <a:pPr marL="0" indent="0">
              <a:buNone/>
            </a:pPr>
            <a:r>
              <a:rPr lang="en-US" sz="3000" b="1" dirty="0"/>
              <a:t>Ai </a:t>
            </a:r>
            <a:r>
              <a:rPr lang="en-US" sz="3000" b="1" dirty="0" err="1"/>
              <a:t>documenti</a:t>
            </a:r>
            <a:r>
              <a:rPr lang="en-US" sz="3000" b="1" dirty="0"/>
              <a:t> </a:t>
            </a:r>
            <a:r>
              <a:rPr lang="en-US" sz="3000" b="1" dirty="0" err="1"/>
              <a:t>ufficiali</a:t>
            </a:r>
            <a:r>
              <a:rPr lang="en-US" sz="3000" b="1" dirty="0"/>
              <a:t> </a:t>
            </a:r>
            <a:r>
              <a:rPr lang="en-US" sz="3000" b="1" dirty="0" err="1"/>
              <a:t>Zonta</a:t>
            </a:r>
            <a:r>
              <a:rPr lang="en-US" sz="3000" b="1" dirty="0"/>
              <a:t> </a:t>
            </a:r>
          </a:p>
          <a:p>
            <a:pPr marL="0" indent="0">
              <a:buNone/>
              <a:tabLst>
                <a:tab pos="850900" algn="l"/>
              </a:tabLst>
            </a:pPr>
            <a:r>
              <a:rPr lang="en-US" sz="3000" b="1" dirty="0"/>
              <a:t>Ai </a:t>
            </a:r>
            <a:r>
              <a:rPr lang="en-US" sz="3000" b="1" dirty="0" err="1"/>
              <a:t>comitati</a:t>
            </a:r>
            <a:r>
              <a:rPr lang="en-US" sz="3000" b="1" dirty="0"/>
              <a:t> </a:t>
            </a:r>
            <a:r>
              <a:rPr lang="en-US" sz="3000" b="1" dirty="0" err="1"/>
              <a:t>internazionali</a:t>
            </a:r>
            <a:r>
              <a:rPr lang="en-US" sz="3000" b="1" dirty="0"/>
              <a:t> per lo </a:t>
            </a:r>
            <a:r>
              <a:rPr lang="en-US" sz="3000" b="1" dirty="0" err="1"/>
              <a:t>sviluppo</a:t>
            </a:r>
            <a:r>
              <a:rPr lang="en-US" sz="3000" b="1" dirty="0"/>
              <a:t> del leadership </a:t>
            </a:r>
            <a:r>
              <a:rPr lang="en-US" sz="3000" b="1" dirty="0" err="1"/>
              <a:t>Zonta</a:t>
            </a:r>
            <a:endParaRPr lang="en-US" sz="3000" b="1" dirty="0"/>
          </a:p>
          <a:p>
            <a:pPr marL="0" indent="0">
              <a:buNone/>
            </a:pPr>
            <a:endParaRPr lang="en-US" sz="3000" dirty="0"/>
          </a:p>
          <a:p>
            <a:pPr marL="0" indent="0">
              <a:buNone/>
            </a:pPr>
            <a:r>
              <a:rPr lang="en-US" sz="3000" dirty="0"/>
              <a:t>Le </a:t>
            </a:r>
            <a:r>
              <a:rPr lang="en-US" sz="3000" dirty="0" err="1"/>
              <a:t>Presidenti</a:t>
            </a:r>
            <a:r>
              <a:rPr lang="en-US" sz="3000" dirty="0"/>
              <a:t> 2018-2020 Kathleen Douglass e </a:t>
            </a:r>
          </a:p>
          <a:p>
            <a:pPr marL="0" indent="0">
              <a:buNone/>
            </a:pPr>
            <a:r>
              <a:rPr lang="en-US" sz="3000" dirty="0"/>
              <a:t>2016-2018  Maureen Heine</a:t>
            </a:r>
          </a:p>
          <a:p>
            <a:pPr marL="0" indent="0">
              <a:buNone/>
            </a:pPr>
            <a:endParaRPr lang="en-US" dirty="0"/>
          </a:p>
        </p:txBody>
      </p:sp>
      <p:sp>
        <p:nvSpPr>
          <p:cNvPr id="5" name="Slide Number Placeholder 4"/>
          <p:cNvSpPr>
            <a:spLocks noGrp="1"/>
          </p:cNvSpPr>
          <p:nvPr>
            <p:ph type="sldNum" sz="quarter" idx="12"/>
          </p:nvPr>
        </p:nvSpPr>
        <p:spPr/>
        <p:txBody>
          <a:bodyPr/>
          <a:lstStyle/>
          <a:p>
            <a:fld id="{8CB1BAED-8C20-4E4D-BEE8-99B6A273657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827121738"/>
      </p:ext>
    </p:extLst>
  </p:cSld>
  <p:clrMapOvr>
    <a:masterClrMapping/>
  </p:clrMapOvr>
  <mc:AlternateContent xmlns:mc="http://schemas.openxmlformats.org/markup-compatibility/2006" xmlns:p14="http://schemas.microsoft.com/office/powerpoint/2010/main">
    <mc:Choice Requires="p14">
      <p:transition spd="slow" p14:dur="2000" advTm="40780"/>
    </mc:Choice>
    <mc:Fallback xmlns="">
      <p:transition spd="slow" advTm="407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1B4F6-648E-405D-9401-27EFA0FA6E75}"/>
              </a:ext>
            </a:extLst>
          </p:cNvPr>
          <p:cNvSpPr>
            <a:spLocks noGrp="1"/>
          </p:cNvSpPr>
          <p:nvPr>
            <p:ph type="title"/>
          </p:nvPr>
        </p:nvSpPr>
        <p:spPr/>
        <p:txBody>
          <a:bodyPr/>
          <a:lstStyle/>
          <a:p>
            <a:r>
              <a:rPr lang="en-US" dirty="0" err="1"/>
              <a:t>Risultati</a:t>
            </a:r>
            <a:r>
              <a:rPr lang="en-US" dirty="0"/>
              <a:t> </a:t>
            </a:r>
            <a:r>
              <a:rPr lang="en-US" dirty="0" err="1"/>
              <a:t>attesi</a:t>
            </a:r>
            <a:endParaRPr lang="en-US" dirty="0"/>
          </a:p>
        </p:txBody>
      </p:sp>
      <p:sp>
        <p:nvSpPr>
          <p:cNvPr id="3" name="Content Placeholder 2">
            <a:extLst>
              <a:ext uri="{FF2B5EF4-FFF2-40B4-BE49-F238E27FC236}">
                <a16:creationId xmlns:a16="http://schemas.microsoft.com/office/drawing/2014/main" id="{E05EB6CE-F539-455F-B21D-5082254E8B99}"/>
              </a:ext>
            </a:extLst>
          </p:cNvPr>
          <p:cNvSpPr>
            <a:spLocks noGrp="1"/>
          </p:cNvSpPr>
          <p:nvPr>
            <p:ph idx="1"/>
          </p:nvPr>
        </p:nvSpPr>
        <p:spPr/>
        <p:txBody>
          <a:bodyPr>
            <a:normAutofit lnSpcReduction="10000"/>
          </a:bodyPr>
          <a:lstStyle/>
          <a:p>
            <a:pPr>
              <a:lnSpc>
                <a:spcPct val="150000"/>
              </a:lnSpc>
            </a:pPr>
            <a:r>
              <a:rPr lang="en-US" dirty="0" err="1"/>
              <a:t>Usare</a:t>
            </a:r>
            <a:r>
              <a:rPr lang="en-US" dirty="0"/>
              <a:t> una </a:t>
            </a:r>
            <a:r>
              <a:rPr lang="en-US" dirty="0" err="1"/>
              <a:t>guida</a:t>
            </a:r>
            <a:r>
              <a:rPr lang="en-US" dirty="0"/>
              <a:t> di </a:t>
            </a:r>
            <a:r>
              <a:rPr lang="en-US" dirty="0" err="1"/>
              <a:t>informazioni</a:t>
            </a:r>
            <a:r>
              <a:rPr lang="en-US" dirty="0"/>
              <a:t> </a:t>
            </a:r>
            <a:r>
              <a:rPr lang="en-US" dirty="0" err="1"/>
              <a:t>essenziali</a:t>
            </a:r>
            <a:r>
              <a:rPr lang="en-US" dirty="0"/>
              <a:t> </a:t>
            </a:r>
            <a:r>
              <a:rPr lang="en-US" dirty="0" err="1"/>
              <a:t>su</a:t>
            </a:r>
            <a:r>
              <a:rPr lang="en-US" dirty="0"/>
              <a:t> </a:t>
            </a:r>
            <a:r>
              <a:rPr lang="en-US" dirty="0" err="1"/>
              <a:t>Zonta</a:t>
            </a:r>
            <a:endParaRPr lang="en-US" dirty="0"/>
          </a:p>
          <a:p>
            <a:pPr>
              <a:lnSpc>
                <a:spcPct val="150000"/>
              </a:lnSpc>
            </a:pPr>
            <a:r>
              <a:rPr lang="en-US" dirty="0" err="1"/>
              <a:t>Identificare</a:t>
            </a:r>
            <a:r>
              <a:rPr lang="en-US" dirty="0"/>
              <a:t> </a:t>
            </a:r>
            <a:r>
              <a:rPr lang="en-US" dirty="0" err="1"/>
              <a:t>informazioni</a:t>
            </a:r>
            <a:r>
              <a:rPr lang="en-US" dirty="0"/>
              <a:t> di base </a:t>
            </a:r>
            <a:r>
              <a:rPr lang="en-US" dirty="0" err="1"/>
              <a:t>necessarie</a:t>
            </a:r>
            <a:r>
              <a:rPr lang="en-US" dirty="0"/>
              <a:t> ai leader </a:t>
            </a:r>
            <a:r>
              <a:rPr lang="en-US" dirty="0" err="1"/>
              <a:t>Zonta</a:t>
            </a:r>
            <a:r>
              <a:rPr lang="en-US" dirty="0"/>
              <a:t> </a:t>
            </a:r>
          </a:p>
          <a:p>
            <a:pPr>
              <a:lnSpc>
                <a:spcPct val="150000"/>
              </a:lnSpc>
            </a:pPr>
            <a:r>
              <a:rPr lang="en-US" dirty="0" err="1"/>
              <a:t>Fornire</a:t>
            </a:r>
            <a:r>
              <a:rPr lang="en-US" dirty="0"/>
              <a:t> il </a:t>
            </a:r>
            <a:r>
              <a:rPr lang="en-US" dirty="0" err="1"/>
              <a:t>contributo</a:t>
            </a:r>
            <a:r>
              <a:rPr lang="en-US" dirty="0"/>
              <a:t> </a:t>
            </a:r>
            <a:r>
              <a:rPr lang="en-US" dirty="0" err="1"/>
              <a:t>finanziario</a:t>
            </a:r>
            <a:r>
              <a:rPr lang="en-US" dirty="0"/>
              <a:t> per </a:t>
            </a:r>
            <a:r>
              <a:rPr lang="en-US" dirty="0" err="1"/>
              <a:t>sostenere</a:t>
            </a:r>
            <a:r>
              <a:rPr lang="en-US" dirty="0"/>
              <a:t> e </a:t>
            </a:r>
            <a:r>
              <a:rPr lang="en-US" dirty="0" err="1"/>
              <a:t>rafforzare</a:t>
            </a:r>
            <a:r>
              <a:rPr lang="en-US" dirty="0"/>
              <a:t> la </a:t>
            </a:r>
            <a:r>
              <a:rPr lang="en-US" dirty="0" err="1"/>
              <a:t>formazione</a:t>
            </a:r>
            <a:r>
              <a:rPr lang="en-US" dirty="0"/>
              <a:t> </a:t>
            </a:r>
            <a:r>
              <a:rPr lang="en-US" dirty="0" err="1"/>
              <a:t>dei</a:t>
            </a:r>
            <a:r>
              <a:rPr lang="en-US" dirty="0"/>
              <a:t> </a:t>
            </a:r>
            <a:r>
              <a:rPr lang="en-US" dirty="0" err="1"/>
              <a:t>responsabili</a:t>
            </a:r>
            <a:r>
              <a:rPr lang="en-US" dirty="0"/>
              <a:t> </a:t>
            </a:r>
            <a:r>
              <a:rPr lang="en-US" dirty="0" err="1"/>
              <a:t>distret</a:t>
            </a:r>
            <a:r>
              <a:rPr lang="en-US" dirty="0"/>
              <a:t>-</a:t>
            </a:r>
          </a:p>
          <a:p>
            <a:pPr marL="0" indent="0">
              <a:lnSpc>
                <a:spcPct val="150000"/>
              </a:lnSpc>
              <a:buNone/>
            </a:pPr>
            <a:r>
              <a:rPr lang="en-US" dirty="0"/>
              <a:t>   </a:t>
            </a:r>
            <a:r>
              <a:rPr lang="en-US" dirty="0" err="1"/>
              <a:t>ti</a:t>
            </a:r>
            <a:r>
              <a:rPr lang="en-US" dirty="0"/>
              <a:t> ed </a:t>
            </a:r>
            <a:r>
              <a:rPr lang="en-US" dirty="0" err="1"/>
              <a:t>aree</a:t>
            </a:r>
            <a:endParaRPr lang="en-US" dirty="0"/>
          </a:p>
          <a:p>
            <a:pPr marL="0" indent="0">
              <a:buNone/>
            </a:pPr>
            <a:endParaRPr lang="en-US" dirty="0"/>
          </a:p>
        </p:txBody>
      </p:sp>
      <p:pic>
        <p:nvPicPr>
          <p:cNvPr id="6" name="Picture 5">
            <a:extLst>
              <a:ext uri="{FF2B5EF4-FFF2-40B4-BE49-F238E27FC236}">
                <a16:creationId xmlns:a16="http://schemas.microsoft.com/office/drawing/2014/main" id="{EEAE5ABF-D61A-44FA-9C32-F94D61B8169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19373" y="3962400"/>
            <a:ext cx="2007958" cy="2192702"/>
          </a:xfrm>
          <a:prstGeom prst="rect">
            <a:avLst/>
          </a:prstGeom>
        </p:spPr>
      </p:pic>
      <p:sp>
        <p:nvSpPr>
          <p:cNvPr id="4" name="Slide Number Placeholder 3"/>
          <p:cNvSpPr>
            <a:spLocks noGrp="1"/>
          </p:cNvSpPr>
          <p:nvPr>
            <p:ph type="sldNum" sz="quarter" idx="12"/>
          </p:nvPr>
        </p:nvSpPr>
        <p:spPr/>
        <p:txBody>
          <a:bodyPr/>
          <a:lstStyle/>
          <a:p>
            <a:fld id="{8CB1BAED-8C20-4E4D-BEE8-99B6A273657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916225508"/>
      </p:ext>
    </p:extLst>
  </p:cSld>
  <p:clrMapOvr>
    <a:masterClrMapping/>
  </p:clrMapOvr>
  <mc:AlternateContent xmlns:mc="http://schemas.openxmlformats.org/markup-compatibility/2006" xmlns:p14="http://schemas.microsoft.com/office/powerpoint/2010/main">
    <mc:Choice Requires="p14">
      <p:transition spd="slow" p14:dur="2000" advTm="26331"/>
    </mc:Choice>
    <mc:Fallback xmlns="">
      <p:transition spd="slow" advTm="263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34400" y="6356351"/>
            <a:ext cx="2133600" cy="365125"/>
          </a:xfrm>
        </p:spPr>
        <p:txBody>
          <a:bodyPr/>
          <a:lstStyle/>
          <a:p>
            <a:fld id="{8CB1BAED-8C20-4E4D-BEE8-99B6A273657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053155192"/>
      </p:ext>
    </p:extLst>
  </p:cSld>
  <p:clrMapOvr>
    <a:masterClrMapping/>
  </p:clrMapOvr>
  <mc:AlternateContent xmlns:mc="http://schemas.openxmlformats.org/markup-compatibility/2006" xmlns:p14="http://schemas.microsoft.com/office/powerpoint/2010/main">
    <mc:Choice Requires="p14">
      <p:transition spd="slow" p14:dur="2000" advTm="12689"/>
    </mc:Choice>
    <mc:Fallback xmlns="">
      <p:transition spd="slow" advTm="126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41842"/>
            <a:ext cx="10667999" cy="1143000"/>
          </a:xfrm>
        </p:spPr>
        <p:txBody>
          <a:bodyPr/>
          <a:lstStyle/>
          <a:p>
            <a:r>
              <a:rPr lang="en-NZ" dirty="0"/>
              <a:t>Le </a:t>
            </a:r>
            <a:r>
              <a:rPr lang="en-NZ" dirty="0" err="1"/>
              <a:t>basi</a:t>
            </a:r>
            <a:r>
              <a:rPr lang="en-NZ" dirty="0"/>
              <a:t> - I </a:t>
            </a:r>
            <a:r>
              <a:rPr lang="en-NZ" dirty="0" err="1"/>
              <a:t>fondamenti</a:t>
            </a:r>
            <a:r>
              <a:rPr lang="en-NZ" dirty="0"/>
              <a:t> </a:t>
            </a:r>
          </a:p>
        </p:txBody>
      </p:sp>
      <p:sp>
        <p:nvSpPr>
          <p:cNvPr id="4" name="Slide Number Placeholder 3"/>
          <p:cNvSpPr>
            <a:spLocks noGrp="1"/>
          </p:cNvSpPr>
          <p:nvPr>
            <p:ph type="sldNum" sz="quarter" idx="12"/>
          </p:nvPr>
        </p:nvSpPr>
        <p:spPr/>
        <p:txBody>
          <a:bodyPr/>
          <a:lstStyle/>
          <a:p>
            <a:fld id="{8CB1BAED-8C20-4E4D-BEE8-99B6A273657C}" type="slidenum">
              <a:rPr lang="en-US" smtClean="0"/>
              <a:pPr/>
              <a:t>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8236963"/>
              </p:ext>
            </p:extLst>
          </p:nvPr>
        </p:nvGraphicFramePr>
        <p:xfrm>
          <a:off x="914400" y="1371600"/>
          <a:ext cx="10896600" cy="475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397035"/>
      </p:ext>
    </p:extLst>
  </p:cSld>
  <p:clrMapOvr>
    <a:masterClrMapping/>
  </p:clrMapOvr>
  <mc:AlternateContent xmlns:mc="http://schemas.openxmlformats.org/markup-compatibility/2006" xmlns:p14="http://schemas.microsoft.com/office/powerpoint/2010/main">
    <mc:Choice Requires="p14">
      <p:transition spd="slow" p14:dur="2000" advTm="14209"/>
    </mc:Choice>
    <mc:Fallback xmlns="">
      <p:transition spd="slow" advTm="142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7203-634B-4F3A-BB74-57EF357CB401}"/>
              </a:ext>
            </a:extLst>
          </p:cNvPr>
          <p:cNvSpPr>
            <a:spLocks noGrp="1"/>
          </p:cNvSpPr>
          <p:nvPr>
            <p:ph type="title"/>
          </p:nvPr>
        </p:nvSpPr>
        <p:spPr/>
        <p:txBody>
          <a:bodyPr/>
          <a:lstStyle/>
          <a:p>
            <a:r>
              <a:rPr lang="en-US" dirty="0" err="1"/>
              <a:t>Valori</a:t>
            </a:r>
            <a:r>
              <a:rPr lang="en-US" dirty="0"/>
              <a:t> </a:t>
            </a:r>
            <a:r>
              <a:rPr lang="en-US" dirty="0" err="1"/>
              <a:t>centrali</a:t>
            </a:r>
            <a:endParaRPr lang="en-US" dirty="0"/>
          </a:p>
        </p:txBody>
      </p:sp>
      <p:sp>
        <p:nvSpPr>
          <p:cNvPr id="3" name="Content Placeholder 2">
            <a:extLst>
              <a:ext uri="{FF2B5EF4-FFF2-40B4-BE49-F238E27FC236}">
                <a16:creationId xmlns:a16="http://schemas.microsoft.com/office/drawing/2014/main" id="{1F698120-5F25-46CF-ABE2-7B7F9B8FF8BC}"/>
              </a:ext>
            </a:extLst>
          </p:cNvPr>
          <p:cNvSpPr>
            <a:spLocks noGrp="1"/>
          </p:cNvSpPr>
          <p:nvPr>
            <p:ph idx="1"/>
          </p:nvPr>
        </p:nvSpPr>
        <p:spPr>
          <a:xfrm>
            <a:off x="838200" y="1752600"/>
            <a:ext cx="10744200" cy="4373565"/>
          </a:xfrm>
        </p:spPr>
        <p:txBody>
          <a:bodyPr>
            <a:normAutofit fontScale="92500"/>
          </a:bodyPr>
          <a:lstStyle/>
          <a:p>
            <a:pPr marL="0" indent="0">
              <a:buNone/>
            </a:pPr>
            <a:r>
              <a:rPr lang="en-US" dirty="0"/>
              <a:t>Zonta International è:</a:t>
            </a:r>
          </a:p>
          <a:p>
            <a:r>
              <a:rPr lang="en-US" dirty="0" err="1"/>
              <a:t>indipendente</a:t>
            </a:r>
            <a:endParaRPr lang="en-US" dirty="0"/>
          </a:p>
          <a:p>
            <a:r>
              <a:rPr lang="en-US" dirty="0" err="1"/>
              <a:t>apartitice</a:t>
            </a:r>
            <a:endParaRPr lang="en-US" dirty="0"/>
          </a:p>
          <a:p>
            <a:r>
              <a:rPr lang="en-US" dirty="0" err="1"/>
              <a:t>aconfessionale</a:t>
            </a:r>
            <a:endParaRPr lang="en-US" dirty="0"/>
          </a:p>
          <a:p>
            <a:r>
              <a:rPr lang="en-US" dirty="0" err="1"/>
              <a:t>democratico</a:t>
            </a:r>
            <a:endParaRPr lang="en-US" dirty="0"/>
          </a:p>
          <a:p>
            <a:r>
              <a:rPr lang="en-US" dirty="0" err="1"/>
              <a:t>globale</a:t>
            </a:r>
            <a:endParaRPr lang="en-US" dirty="0"/>
          </a:p>
          <a:p>
            <a:endParaRPr lang="en-US" dirty="0"/>
          </a:p>
          <a:p>
            <a:pPr marL="0" indent="0">
              <a:buNone/>
            </a:pPr>
            <a:r>
              <a:rPr lang="en-US" sz="2800" b="1" i="1" dirty="0" err="1"/>
              <a:t>Sostenere</a:t>
            </a:r>
            <a:r>
              <a:rPr lang="en-US" sz="2800" b="1" i="1" dirty="0"/>
              <a:t> e </a:t>
            </a:r>
            <a:r>
              <a:rPr lang="en-US" sz="2800" b="1" i="1" dirty="0" err="1"/>
              <a:t>valorizzare</a:t>
            </a:r>
            <a:r>
              <a:rPr lang="en-US" sz="2800" b="1" i="1" dirty="0"/>
              <a:t> le </a:t>
            </a:r>
            <a:r>
              <a:rPr lang="en-US" sz="2800" b="1" i="1" dirty="0" err="1"/>
              <a:t>donne</a:t>
            </a:r>
            <a:r>
              <a:rPr lang="en-US" sz="2800" b="1" i="1" dirty="0"/>
              <a:t> </a:t>
            </a:r>
            <a:r>
              <a:rPr lang="en-US" sz="2800" b="1" i="1" dirty="0" err="1"/>
              <a:t>attraverso</a:t>
            </a:r>
            <a:r>
              <a:rPr lang="en-US" sz="2800" b="1" i="1" dirty="0"/>
              <a:t> service e advocacy</a:t>
            </a:r>
          </a:p>
        </p:txBody>
      </p:sp>
      <p:sp>
        <p:nvSpPr>
          <p:cNvPr id="4" name="Slide Number Placeholder 3">
            <a:extLst>
              <a:ext uri="{FF2B5EF4-FFF2-40B4-BE49-F238E27FC236}">
                <a16:creationId xmlns:a16="http://schemas.microsoft.com/office/drawing/2014/main" id="{4960B30B-C5D4-4A4E-8A7A-8125718EF432}"/>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5</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9EBA8E4C-1B34-43AA-BFD8-BE0218987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000"/>
          <a:stretch/>
        </p:blipFill>
        <p:spPr>
          <a:xfrm>
            <a:off x="5005674" y="2021515"/>
            <a:ext cx="6500526" cy="3032838"/>
          </a:xfrm>
          <a:prstGeom prst="rect">
            <a:avLst/>
          </a:prstGeom>
        </p:spPr>
      </p:pic>
    </p:spTree>
    <p:extLst>
      <p:ext uri="{BB962C8B-B14F-4D97-AF65-F5344CB8AC3E}">
        <p14:creationId xmlns:p14="http://schemas.microsoft.com/office/powerpoint/2010/main" val="4179202703"/>
      </p:ext>
    </p:extLst>
  </p:cSld>
  <p:clrMapOvr>
    <a:masterClrMapping/>
  </p:clrMapOvr>
  <mc:AlternateContent xmlns:mc="http://schemas.openxmlformats.org/markup-compatibility/2006" xmlns:p14="http://schemas.microsoft.com/office/powerpoint/2010/main">
    <mc:Choice Requires="p14">
      <p:transition spd="slow" p14:dur="2000" advTm="18215"/>
    </mc:Choice>
    <mc:Fallback xmlns="">
      <p:transition spd="slow" advTm="182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C6FD-61AF-422D-AD0C-1935BC59D02D}"/>
              </a:ext>
            </a:extLst>
          </p:cNvPr>
          <p:cNvSpPr>
            <a:spLocks noGrp="1"/>
          </p:cNvSpPr>
          <p:nvPr>
            <p:ph type="title"/>
          </p:nvPr>
        </p:nvSpPr>
        <p:spPr/>
        <p:txBody>
          <a:bodyPr/>
          <a:lstStyle/>
          <a:p>
            <a:r>
              <a:rPr lang="en-US" dirty="0" err="1"/>
              <a:t>Valori</a:t>
            </a:r>
            <a:r>
              <a:rPr lang="en-US" dirty="0"/>
              <a:t> </a:t>
            </a:r>
            <a:r>
              <a:rPr lang="en-US" dirty="0" err="1"/>
              <a:t>centrali</a:t>
            </a:r>
            <a:endParaRPr lang="en-US" dirty="0"/>
          </a:p>
        </p:txBody>
      </p:sp>
      <p:sp>
        <p:nvSpPr>
          <p:cNvPr id="3" name="Content Placeholder 2">
            <a:extLst>
              <a:ext uri="{FF2B5EF4-FFF2-40B4-BE49-F238E27FC236}">
                <a16:creationId xmlns:a16="http://schemas.microsoft.com/office/drawing/2014/main" id="{A9BF1A7C-ED91-48E2-8B61-C62F5BCACE91}"/>
              </a:ext>
            </a:extLst>
          </p:cNvPr>
          <p:cNvSpPr>
            <a:spLocks noGrp="1"/>
          </p:cNvSpPr>
          <p:nvPr>
            <p:ph idx="1"/>
          </p:nvPr>
        </p:nvSpPr>
        <p:spPr/>
        <p:txBody>
          <a:bodyPr/>
          <a:lstStyle/>
          <a:p>
            <a:r>
              <a:rPr lang="en-US" dirty="0"/>
              <a:t>La </a:t>
            </a:r>
            <a:r>
              <a:rPr lang="en-US" dirty="0" err="1"/>
              <a:t>completa</a:t>
            </a:r>
            <a:r>
              <a:rPr lang="en-US" dirty="0"/>
              <a:t> </a:t>
            </a:r>
            <a:r>
              <a:rPr lang="en-US" dirty="0" err="1"/>
              <a:t>adesione</a:t>
            </a:r>
            <a:r>
              <a:rPr lang="en-US" dirty="0"/>
              <a:t> al club è il </a:t>
            </a:r>
            <a:r>
              <a:rPr lang="en-US" dirty="0" err="1"/>
              <a:t>cuore</a:t>
            </a:r>
            <a:r>
              <a:rPr lang="en-US" dirty="0"/>
              <a:t> </a:t>
            </a:r>
            <a:r>
              <a:rPr lang="en-US" dirty="0" err="1"/>
              <a:t>della</a:t>
            </a:r>
            <a:r>
              <a:rPr lang="en-US" dirty="0"/>
              <a:t> nostra </a:t>
            </a:r>
            <a:r>
              <a:rPr lang="en-US" dirty="0" err="1"/>
              <a:t>organizzazione</a:t>
            </a:r>
            <a:endParaRPr lang="en-US" dirty="0"/>
          </a:p>
          <a:p>
            <a:r>
              <a:rPr lang="en-US" dirty="0"/>
              <a:t>I </a:t>
            </a:r>
            <a:r>
              <a:rPr lang="en-US" dirty="0" err="1"/>
              <a:t>membri</a:t>
            </a:r>
            <a:r>
              <a:rPr lang="en-US" dirty="0"/>
              <a:t> </a:t>
            </a:r>
            <a:r>
              <a:rPr lang="en-US" dirty="0" err="1"/>
              <a:t>sono</a:t>
            </a:r>
            <a:r>
              <a:rPr lang="en-US" dirty="0"/>
              <a:t> </a:t>
            </a:r>
            <a:r>
              <a:rPr lang="en-US" dirty="0" err="1"/>
              <a:t>l'immagine</a:t>
            </a:r>
            <a:r>
              <a:rPr lang="en-US" dirty="0"/>
              <a:t> </a:t>
            </a:r>
            <a:r>
              <a:rPr lang="en-US" dirty="0" err="1"/>
              <a:t>pubblica</a:t>
            </a:r>
            <a:r>
              <a:rPr lang="en-US" dirty="0"/>
              <a:t> di </a:t>
            </a:r>
            <a:r>
              <a:rPr lang="en-US" dirty="0" err="1"/>
              <a:t>Zonta</a:t>
            </a:r>
            <a:r>
              <a:rPr lang="en-US" dirty="0"/>
              <a:t> </a:t>
            </a:r>
          </a:p>
          <a:p>
            <a:pPr marL="0" indent="0">
              <a:buNone/>
            </a:pPr>
            <a:r>
              <a:rPr lang="en-US" dirty="0"/>
              <a:t>   </a:t>
            </a:r>
            <a:r>
              <a:rPr lang="en-US" dirty="0" err="1"/>
              <a:t>all'interno</a:t>
            </a:r>
            <a:r>
              <a:rPr lang="en-US" dirty="0"/>
              <a:t> </a:t>
            </a:r>
            <a:r>
              <a:rPr lang="en-US" dirty="0" err="1"/>
              <a:t>della</a:t>
            </a:r>
            <a:r>
              <a:rPr lang="en-US" dirty="0"/>
              <a:t> </a:t>
            </a:r>
            <a:r>
              <a:rPr lang="en-US" dirty="0" err="1"/>
              <a:t>comunità</a:t>
            </a:r>
            <a:endParaRPr lang="en-US" dirty="0"/>
          </a:p>
        </p:txBody>
      </p:sp>
      <p:sp>
        <p:nvSpPr>
          <p:cNvPr id="4" name="Slide Number Placeholder 3">
            <a:extLst>
              <a:ext uri="{FF2B5EF4-FFF2-40B4-BE49-F238E27FC236}">
                <a16:creationId xmlns:a16="http://schemas.microsoft.com/office/drawing/2014/main" id="{A81E443C-C0DE-413A-8507-F345FD96D06D}"/>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6</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4A9E32C1-62DF-44A2-868C-C2BC63EC5F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935" b="11408"/>
          <a:stretch/>
        </p:blipFill>
        <p:spPr>
          <a:xfrm>
            <a:off x="6248400" y="3429000"/>
            <a:ext cx="5466347" cy="2812259"/>
          </a:xfrm>
          <a:prstGeom prst="rect">
            <a:avLst/>
          </a:prstGeom>
        </p:spPr>
      </p:pic>
    </p:spTree>
    <p:extLst>
      <p:ext uri="{BB962C8B-B14F-4D97-AF65-F5344CB8AC3E}">
        <p14:creationId xmlns:p14="http://schemas.microsoft.com/office/powerpoint/2010/main" val="2238616059"/>
      </p:ext>
    </p:extLst>
  </p:cSld>
  <p:clrMapOvr>
    <a:masterClrMapping/>
  </p:clrMapOvr>
  <mc:AlternateContent xmlns:mc="http://schemas.openxmlformats.org/markup-compatibility/2006" xmlns:p14="http://schemas.microsoft.com/office/powerpoint/2010/main">
    <mc:Choice Requires="p14">
      <p:transition spd="slow" p14:dur="2000" advTm="12904"/>
    </mc:Choice>
    <mc:Fallback xmlns="">
      <p:transition spd="slow" advTm="129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B3D4-7337-49AA-9E5C-1FDE13D0B83A}"/>
              </a:ext>
            </a:extLst>
          </p:cNvPr>
          <p:cNvSpPr>
            <a:spLocks noGrp="1"/>
          </p:cNvSpPr>
          <p:nvPr>
            <p:ph type="title"/>
          </p:nvPr>
        </p:nvSpPr>
        <p:spPr/>
        <p:txBody>
          <a:bodyPr/>
          <a:lstStyle/>
          <a:p>
            <a:r>
              <a:rPr lang="en-US" dirty="0" err="1"/>
              <a:t>Valori</a:t>
            </a:r>
            <a:r>
              <a:rPr lang="en-US" dirty="0"/>
              <a:t> </a:t>
            </a:r>
            <a:r>
              <a:rPr lang="en-US" dirty="0" err="1"/>
              <a:t>centrali</a:t>
            </a:r>
            <a:endParaRPr lang="en-US" dirty="0"/>
          </a:p>
        </p:txBody>
      </p:sp>
      <p:sp>
        <p:nvSpPr>
          <p:cNvPr id="3" name="Content Placeholder 2">
            <a:extLst>
              <a:ext uri="{FF2B5EF4-FFF2-40B4-BE49-F238E27FC236}">
                <a16:creationId xmlns:a16="http://schemas.microsoft.com/office/drawing/2014/main" id="{996A75D5-F48D-464D-BFB5-F57F085E8103}"/>
              </a:ext>
            </a:extLst>
          </p:cNvPr>
          <p:cNvSpPr>
            <a:spLocks noGrp="1"/>
          </p:cNvSpPr>
          <p:nvPr>
            <p:ph idx="1"/>
          </p:nvPr>
        </p:nvSpPr>
        <p:spPr>
          <a:xfrm>
            <a:off x="932154" y="1473694"/>
            <a:ext cx="10650245" cy="4652472"/>
          </a:xfrm>
        </p:spPr>
        <p:txBody>
          <a:bodyPr vert="horz" lIns="91440" tIns="45720" rIns="91440" bIns="45720" rtlCol="0" anchor="t">
            <a:normAutofit lnSpcReduction="10000"/>
          </a:bodyPr>
          <a:lstStyle/>
          <a:p>
            <a:pPr marL="0" indent="0">
              <a:buNone/>
            </a:pPr>
            <a:r>
              <a:rPr lang="en-US" dirty="0"/>
              <a:t>Nel nostro </a:t>
            </a:r>
            <a:r>
              <a:rPr lang="en-US" dirty="0" err="1"/>
              <a:t>regolamento</a:t>
            </a:r>
            <a:r>
              <a:rPr lang="en-US" dirty="0"/>
              <a:t>, </a:t>
            </a:r>
            <a:r>
              <a:rPr lang="en-US" dirty="0" err="1"/>
              <a:t>a</a:t>
            </a:r>
            <a:r>
              <a:rPr lang="en-US" sz="3200" dirty="0" err="1"/>
              <a:t>rticolo</a:t>
            </a:r>
            <a:r>
              <a:rPr lang="en-US" sz="3200" dirty="0"/>
              <a:t> XIV Clubs, Section 2. Members</a:t>
            </a:r>
          </a:p>
          <a:p>
            <a:pPr marL="0" indent="0">
              <a:buNone/>
            </a:pPr>
            <a:endParaRPr lang="en-US" dirty="0"/>
          </a:p>
          <a:p>
            <a:pPr marL="0" indent="0">
              <a:buNone/>
            </a:pPr>
            <a:r>
              <a:rPr lang="en-US" dirty="0">
                <a:latin typeface="Arial"/>
                <a:ea typeface="Lato"/>
                <a:cs typeface="Arial"/>
              </a:rPr>
              <a:t>(1) I </a:t>
            </a:r>
            <a:r>
              <a:rPr lang="en-US" dirty="0" err="1">
                <a:latin typeface="Arial"/>
                <a:ea typeface="Lato"/>
                <a:cs typeface="Arial"/>
              </a:rPr>
              <a:t>membri</a:t>
            </a:r>
            <a:r>
              <a:rPr lang="en-US" dirty="0">
                <a:latin typeface="Arial"/>
                <a:ea typeface="Lato"/>
                <a:cs typeface="Arial"/>
              </a:rPr>
              <a:t> </a:t>
            </a:r>
            <a:r>
              <a:rPr lang="en-US" dirty="0" err="1">
                <a:latin typeface="Arial"/>
                <a:ea typeface="Lato"/>
                <a:cs typeface="Arial"/>
              </a:rPr>
              <a:t>sono</a:t>
            </a:r>
            <a:r>
              <a:rPr lang="en-US" dirty="0">
                <a:latin typeface="Arial"/>
                <a:ea typeface="Lato"/>
                <a:cs typeface="Arial"/>
              </a:rPr>
              <a:t> </a:t>
            </a:r>
            <a:r>
              <a:rPr lang="en-US" dirty="0" err="1">
                <a:latin typeface="Arial"/>
                <a:ea typeface="Lato"/>
                <a:cs typeface="Arial"/>
              </a:rPr>
              <a:t>professioniste</a:t>
            </a:r>
            <a:r>
              <a:rPr lang="en-US" dirty="0">
                <a:latin typeface="Arial"/>
                <a:ea typeface="Lato"/>
                <a:cs typeface="Arial"/>
              </a:rPr>
              <a:t> </a:t>
            </a:r>
            <a:r>
              <a:rPr lang="en-US" dirty="0" err="1">
                <a:latin typeface="Arial"/>
                <a:ea typeface="Lato"/>
                <a:cs typeface="Arial"/>
              </a:rPr>
              <a:t>sperimentate</a:t>
            </a:r>
            <a:r>
              <a:rPr lang="en-US" dirty="0">
                <a:latin typeface="Arial"/>
                <a:ea typeface="Lato"/>
                <a:cs typeface="Arial"/>
              </a:rPr>
              <a:t> in </a:t>
            </a:r>
            <a:r>
              <a:rPr lang="en-US" dirty="0" err="1">
                <a:latin typeface="Arial"/>
                <a:ea typeface="Lato"/>
                <a:cs typeface="Arial"/>
              </a:rPr>
              <a:t>affari</a:t>
            </a:r>
            <a:r>
              <a:rPr lang="en-US" dirty="0">
                <a:latin typeface="Arial"/>
                <a:ea typeface="Lato"/>
                <a:cs typeface="Arial"/>
              </a:rPr>
              <a:t> e </a:t>
            </a:r>
            <a:r>
              <a:rPr lang="en-US" dirty="0" err="1">
                <a:latin typeface="Arial"/>
                <a:ea typeface="Lato"/>
                <a:cs typeface="Arial"/>
              </a:rPr>
              <a:t>attività</a:t>
            </a:r>
            <a:r>
              <a:rPr lang="en-US" dirty="0">
                <a:latin typeface="Arial"/>
                <a:ea typeface="Lato"/>
                <a:cs typeface="Arial"/>
              </a:rPr>
              <a:t> </a:t>
            </a:r>
            <a:r>
              <a:rPr lang="en-US" dirty="0" err="1">
                <a:latin typeface="Arial"/>
                <a:ea typeface="Lato"/>
                <a:cs typeface="Arial"/>
              </a:rPr>
              <a:t>riconosciuti</a:t>
            </a:r>
            <a:r>
              <a:rPr lang="en-US" dirty="0">
                <a:latin typeface="Arial"/>
                <a:ea typeface="Lato"/>
                <a:cs typeface="Arial"/>
              </a:rPr>
              <a:t> </a:t>
            </a:r>
          </a:p>
          <a:p>
            <a:pPr marL="0" indent="0">
              <a:buNone/>
            </a:pPr>
            <a:r>
              <a:rPr lang="en-US" dirty="0">
                <a:latin typeface="Arial"/>
                <a:ea typeface="Lato"/>
                <a:cs typeface="Arial"/>
              </a:rPr>
              <a:t>(2) Una </a:t>
            </a:r>
            <a:r>
              <a:rPr lang="en-US" dirty="0" err="1">
                <a:latin typeface="Arial"/>
                <a:ea typeface="Lato"/>
                <a:cs typeface="Arial"/>
              </a:rPr>
              <a:t>candidata</a:t>
            </a:r>
            <a:r>
              <a:rPr lang="en-US" dirty="0">
                <a:latin typeface="Arial"/>
                <a:ea typeface="Lato"/>
                <a:cs typeface="Arial"/>
              </a:rPr>
              <a:t> </a:t>
            </a:r>
            <a:r>
              <a:rPr lang="en-US" dirty="0" err="1">
                <a:latin typeface="Arial"/>
                <a:ea typeface="Lato"/>
                <a:cs typeface="Arial"/>
              </a:rPr>
              <a:t>dev'essere</a:t>
            </a:r>
            <a:r>
              <a:rPr lang="en-US" dirty="0">
                <a:latin typeface="Arial"/>
                <a:ea typeface="Lato"/>
                <a:cs typeface="Arial"/>
              </a:rPr>
              <a:t> </a:t>
            </a:r>
            <a:r>
              <a:rPr lang="en-US" dirty="0" err="1">
                <a:latin typeface="Arial"/>
                <a:ea typeface="Lato"/>
                <a:cs typeface="Arial"/>
              </a:rPr>
              <a:t>disposta</a:t>
            </a:r>
            <a:r>
              <a:rPr lang="en-US" dirty="0">
                <a:latin typeface="Arial"/>
                <a:ea typeface="Lato"/>
                <a:cs typeface="Arial"/>
              </a:rPr>
              <a:t> a </a:t>
            </a:r>
            <a:r>
              <a:rPr lang="en-US" dirty="0" err="1">
                <a:latin typeface="Arial"/>
                <a:ea typeface="Lato"/>
                <a:cs typeface="Arial"/>
              </a:rPr>
              <a:t>sostenere</a:t>
            </a:r>
            <a:r>
              <a:rPr lang="en-US" dirty="0">
                <a:latin typeface="Arial"/>
                <a:ea typeface="Lato"/>
                <a:cs typeface="Arial"/>
              </a:rPr>
              <a:t> ed </a:t>
            </a:r>
            <a:r>
              <a:rPr lang="en-US" dirty="0" err="1">
                <a:latin typeface="Arial"/>
                <a:ea typeface="Lato"/>
                <a:cs typeface="Arial"/>
              </a:rPr>
              <a:t>attuare</a:t>
            </a:r>
            <a:r>
              <a:rPr lang="en-US" dirty="0">
                <a:latin typeface="Arial"/>
                <a:ea typeface="Lato"/>
                <a:cs typeface="Arial"/>
              </a:rPr>
              <a:t> </a:t>
            </a:r>
            <a:r>
              <a:rPr lang="en-US" dirty="0" err="1">
                <a:latin typeface="Arial"/>
                <a:ea typeface="Lato"/>
                <a:cs typeface="Arial"/>
              </a:rPr>
              <a:t>attivamente</a:t>
            </a:r>
            <a:r>
              <a:rPr lang="en-US" dirty="0">
                <a:latin typeface="Arial"/>
                <a:ea typeface="Lato"/>
                <a:cs typeface="Arial"/>
              </a:rPr>
              <a:t> </a:t>
            </a:r>
            <a:r>
              <a:rPr lang="en-US" dirty="0" err="1">
                <a:latin typeface="Arial"/>
                <a:ea typeface="Lato"/>
                <a:cs typeface="Arial"/>
              </a:rPr>
              <a:t>gli</a:t>
            </a:r>
            <a:r>
              <a:rPr lang="en-US" dirty="0">
                <a:latin typeface="Arial"/>
                <a:ea typeface="Lato"/>
                <a:cs typeface="Arial"/>
              </a:rPr>
              <a:t> </a:t>
            </a:r>
            <a:r>
              <a:rPr lang="en-US" dirty="0" err="1">
                <a:latin typeface="Arial"/>
                <a:ea typeface="Lato"/>
                <a:cs typeface="Arial"/>
              </a:rPr>
              <a:t>obiettivi</a:t>
            </a:r>
            <a:r>
              <a:rPr lang="en-US" dirty="0">
                <a:latin typeface="Arial"/>
                <a:ea typeface="Lato"/>
                <a:cs typeface="Arial"/>
              </a:rPr>
              <a:t> di </a:t>
            </a:r>
            <a:r>
              <a:rPr lang="en-US" dirty="0" err="1">
                <a:latin typeface="Arial"/>
                <a:ea typeface="Lato"/>
                <a:cs typeface="Arial"/>
              </a:rPr>
              <a:t>Zonta</a:t>
            </a:r>
            <a:r>
              <a:rPr lang="en-US" dirty="0">
                <a:latin typeface="Arial"/>
                <a:ea typeface="Lato"/>
                <a:cs typeface="Arial"/>
              </a:rPr>
              <a:t> International</a:t>
            </a:r>
          </a:p>
          <a:p>
            <a:pPr marL="0" indent="0">
              <a:buNone/>
            </a:pPr>
            <a:r>
              <a:rPr lang="en-US" dirty="0">
                <a:latin typeface="Arial"/>
                <a:ea typeface="Lato"/>
                <a:cs typeface="Arial"/>
              </a:rPr>
              <a:t>(5) Una </a:t>
            </a:r>
            <a:r>
              <a:rPr lang="en-US" dirty="0" err="1">
                <a:latin typeface="Arial"/>
                <a:ea typeface="Lato"/>
                <a:cs typeface="Arial"/>
              </a:rPr>
              <a:t>qualificazione</a:t>
            </a:r>
            <a:r>
              <a:rPr lang="en-US" dirty="0">
                <a:latin typeface="Arial"/>
                <a:ea typeface="Lato"/>
                <a:cs typeface="Arial"/>
              </a:rPr>
              <a:t> </a:t>
            </a:r>
            <a:r>
              <a:rPr lang="en-US" dirty="0" err="1">
                <a:latin typeface="Arial"/>
                <a:ea typeface="Lato"/>
                <a:cs typeface="Arial"/>
              </a:rPr>
              <a:t>basata</a:t>
            </a:r>
            <a:r>
              <a:rPr lang="en-US" dirty="0">
                <a:latin typeface="Arial"/>
                <a:ea typeface="Lato"/>
                <a:cs typeface="Arial"/>
              </a:rPr>
              <a:t> </a:t>
            </a:r>
            <a:r>
              <a:rPr lang="en-US" dirty="0" err="1">
                <a:latin typeface="Arial"/>
                <a:ea typeface="Lato"/>
                <a:cs typeface="Arial"/>
              </a:rPr>
              <a:t>sul</a:t>
            </a:r>
            <a:r>
              <a:rPr lang="en-US" dirty="0">
                <a:latin typeface="Arial"/>
                <a:ea typeface="Lato"/>
                <a:cs typeface="Arial"/>
              </a:rPr>
              <a:t> Marian de Forest Membership Manual è </a:t>
            </a:r>
            <a:r>
              <a:rPr lang="en-US" dirty="0" err="1">
                <a:latin typeface="Arial"/>
                <a:ea typeface="Lato"/>
                <a:cs typeface="Arial"/>
              </a:rPr>
              <a:t>assegnata</a:t>
            </a:r>
            <a:r>
              <a:rPr lang="en-US" dirty="0">
                <a:latin typeface="Arial"/>
                <a:ea typeface="Lato"/>
                <a:cs typeface="Arial"/>
              </a:rPr>
              <a:t> a </a:t>
            </a:r>
            <a:r>
              <a:rPr lang="en-US" dirty="0" err="1">
                <a:latin typeface="Arial"/>
                <a:ea typeface="Lato"/>
                <a:cs typeface="Arial"/>
              </a:rPr>
              <a:t>ogni</a:t>
            </a:r>
            <a:r>
              <a:rPr lang="en-US" dirty="0">
                <a:latin typeface="Arial"/>
                <a:ea typeface="Lato"/>
                <a:cs typeface="Arial"/>
              </a:rPr>
              <a:t> </a:t>
            </a:r>
            <a:r>
              <a:rPr lang="en-US" dirty="0" err="1">
                <a:latin typeface="Arial"/>
                <a:ea typeface="Lato"/>
                <a:cs typeface="Arial"/>
              </a:rPr>
              <a:t>membro</a:t>
            </a:r>
            <a:endParaRPr lang="en-US" sz="2800" i="1" dirty="0"/>
          </a:p>
        </p:txBody>
      </p:sp>
      <p:sp>
        <p:nvSpPr>
          <p:cNvPr id="4" name="Slide Number Placeholder 3">
            <a:extLst>
              <a:ext uri="{FF2B5EF4-FFF2-40B4-BE49-F238E27FC236}">
                <a16:creationId xmlns:a16="http://schemas.microsoft.com/office/drawing/2014/main" id="{59DFF92E-C563-4C21-ABFF-C45EBDBD8BD2}"/>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576433994"/>
      </p:ext>
    </p:extLst>
  </p:cSld>
  <p:clrMapOvr>
    <a:masterClrMapping/>
  </p:clrMapOvr>
  <mc:AlternateContent xmlns:mc="http://schemas.openxmlformats.org/markup-compatibility/2006" xmlns:p14="http://schemas.microsoft.com/office/powerpoint/2010/main">
    <mc:Choice Requires="p14">
      <p:transition spd="slow" p14:dur="2000" advTm="42481"/>
    </mc:Choice>
    <mc:Fallback xmlns="">
      <p:transition spd="slow" advTm="424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96E7CF-03A1-42DF-BC33-6849537E25B4}"/>
              </a:ext>
            </a:extLst>
          </p:cNvPr>
          <p:cNvSpPr>
            <a:spLocks noGrp="1"/>
          </p:cNvSpPr>
          <p:nvPr>
            <p:ph sz="half" idx="1"/>
          </p:nvPr>
        </p:nvSpPr>
        <p:spPr>
          <a:xfrm>
            <a:off x="1016000" y="1330424"/>
            <a:ext cx="5283200" cy="4525963"/>
          </a:xfrm>
        </p:spPr>
        <p:txBody>
          <a:bodyPr/>
          <a:lstStyle/>
          <a:p>
            <a:pPr marL="0" indent="0" algn="ctr">
              <a:buNone/>
            </a:pPr>
            <a:r>
              <a:rPr lang="en-US" b="1" dirty="0" err="1"/>
              <a:t>Gli</a:t>
            </a:r>
            <a:r>
              <a:rPr lang="en-US" b="1" dirty="0"/>
              <a:t> </a:t>
            </a:r>
            <a:r>
              <a:rPr lang="en-US" b="1" dirty="0" err="1"/>
              <a:t>obiettivi</a:t>
            </a:r>
            <a:endParaRPr lang="en-US" b="1" dirty="0"/>
          </a:p>
          <a:p>
            <a:pPr marL="0" indent="0" algn="ctr">
              <a:buNone/>
            </a:pPr>
            <a:endParaRPr lang="en-US" b="1" dirty="0"/>
          </a:p>
          <a:p>
            <a:r>
              <a:rPr lang="en-US" sz="2800" dirty="0" err="1"/>
              <a:t>Equità</a:t>
            </a:r>
            <a:r>
              <a:rPr lang="en-US" sz="2800" dirty="0"/>
              <a:t> di </a:t>
            </a:r>
            <a:r>
              <a:rPr lang="en-US" sz="2800" dirty="0" err="1"/>
              <a:t>genere</a:t>
            </a:r>
            <a:endParaRPr lang="en-US" sz="2800" dirty="0"/>
          </a:p>
          <a:p>
            <a:r>
              <a:rPr lang="en-US" sz="2800" dirty="0" err="1"/>
              <a:t>Miglioramento</a:t>
            </a:r>
            <a:r>
              <a:rPr lang="en-US" sz="2800" dirty="0"/>
              <a:t> </a:t>
            </a:r>
            <a:r>
              <a:rPr lang="en-US" sz="2800" dirty="0" err="1"/>
              <a:t>della</a:t>
            </a:r>
            <a:r>
              <a:rPr lang="en-US" sz="2800" dirty="0"/>
              <a:t> </a:t>
            </a:r>
            <a:r>
              <a:rPr lang="en-US" sz="2800" dirty="0" err="1"/>
              <a:t>condizione</a:t>
            </a:r>
            <a:r>
              <a:rPr lang="en-US" sz="2800" dirty="0"/>
              <a:t> </a:t>
            </a:r>
            <a:r>
              <a:rPr lang="en-US" sz="2800" dirty="0" err="1"/>
              <a:t>femminile</a:t>
            </a:r>
            <a:endParaRPr lang="en-US" sz="2800" dirty="0"/>
          </a:p>
        </p:txBody>
      </p:sp>
      <p:sp>
        <p:nvSpPr>
          <p:cNvPr id="3" name="Content Placeholder 2">
            <a:extLst>
              <a:ext uri="{FF2B5EF4-FFF2-40B4-BE49-F238E27FC236}">
                <a16:creationId xmlns:a16="http://schemas.microsoft.com/office/drawing/2014/main" id="{E0EE5766-1DA8-4C6E-87B2-46A02BA27C90}"/>
              </a:ext>
            </a:extLst>
          </p:cNvPr>
          <p:cNvSpPr>
            <a:spLocks noGrp="1"/>
          </p:cNvSpPr>
          <p:nvPr>
            <p:ph sz="half" idx="2"/>
          </p:nvPr>
        </p:nvSpPr>
        <p:spPr>
          <a:xfrm>
            <a:off x="6470648" y="1429069"/>
            <a:ext cx="5283200" cy="4525963"/>
          </a:xfrm>
        </p:spPr>
        <p:txBody>
          <a:bodyPr/>
          <a:lstStyle/>
          <a:p>
            <a:pPr marL="0" indent="0" algn="ctr">
              <a:buNone/>
            </a:pPr>
            <a:r>
              <a:rPr lang="en-US" b="1" dirty="0"/>
              <a:t>La </a:t>
            </a:r>
            <a:r>
              <a:rPr lang="en-US" b="1" dirty="0" err="1"/>
              <a:t>convinzione</a:t>
            </a:r>
            <a:endParaRPr lang="en-US" b="1" dirty="0"/>
          </a:p>
          <a:p>
            <a:pPr marL="0" indent="0" algn="ctr">
              <a:buNone/>
            </a:pPr>
            <a:endParaRPr lang="en-US" dirty="0"/>
          </a:p>
          <a:p>
            <a:pPr marL="0" indent="0">
              <a:buNone/>
            </a:pPr>
            <a:r>
              <a:rPr lang="en-US" sz="2800" dirty="0"/>
              <a:t>Un mondo </a:t>
            </a:r>
            <a:r>
              <a:rPr lang="en-US" sz="2800" dirty="0" err="1"/>
              <a:t>migliore</a:t>
            </a:r>
            <a:r>
              <a:rPr lang="en-US" sz="2800" dirty="0"/>
              <a:t> in cui le </a:t>
            </a:r>
            <a:r>
              <a:rPr lang="en-US" sz="2800" dirty="0" err="1"/>
              <a:t>donne</a:t>
            </a:r>
            <a:r>
              <a:rPr lang="en-US" sz="2800" dirty="0"/>
              <a:t> </a:t>
            </a:r>
            <a:r>
              <a:rPr lang="en-US" sz="2800" dirty="0" err="1"/>
              <a:t>hanno</a:t>
            </a:r>
            <a:r>
              <a:rPr lang="en-US" sz="2800" dirty="0"/>
              <a:t> accesso a </a:t>
            </a:r>
            <a:r>
              <a:rPr lang="en-US" sz="2800" dirty="0" err="1"/>
              <a:t>tutte</a:t>
            </a:r>
            <a:r>
              <a:rPr lang="en-US" sz="2800" dirty="0"/>
              <a:t> le </a:t>
            </a:r>
            <a:r>
              <a:rPr lang="en-US" sz="2800" dirty="0" err="1"/>
              <a:t>risorse</a:t>
            </a:r>
            <a:r>
              <a:rPr lang="en-US" sz="2800" dirty="0"/>
              <a:t> e </a:t>
            </a:r>
            <a:r>
              <a:rPr lang="en-US" sz="2800" dirty="0" err="1"/>
              <a:t>sono</a:t>
            </a:r>
            <a:r>
              <a:rPr lang="en-US" sz="2800" dirty="0"/>
              <a:t> </a:t>
            </a:r>
            <a:r>
              <a:rPr lang="en-US" sz="2800" dirty="0" err="1"/>
              <a:t>rappresentate</a:t>
            </a:r>
            <a:r>
              <a:rPr lang="en-US" sz="2800" dirty="0"/>
              <a:t> in </a:t>
            </a:r>
            <a:r>
              <a:rPr lang="en-US" sz="2800" dirty="0" err="1"/>
              <a:t>posizioni</a:t>
            </a:r>
            <a:r>
              <a:rPr lang="en-US" sz="2800" dirty="0"/>
              <a:t> </a:t>
            </a:r>
            <a:r>
              <a:rPr lang="en-US" sz="2800" dirty="0" err="1"/>
              <a:t>decisionali</a:t>
            </a:r>
            <a:r>
              <a:rPr lang="en-US" sz="2800" dirty="0"/>
              <a:t> a </a:t>
            </a:r>
            <a:r>
              <a:rPr lang="en-US" sz="2800" dirty="0" err="1"/>
              <a:t>parità</a:t>
            </a:r>
            <a:r>
              <a:rPr lang="en-US" sz="2800" dirty="0"/>
              <a:t> </a:t>
            </a:r>
            <a:r>
              <a:rPr lang="en-US" sz="2800" dirty="0" err="1"/>
              <a:t>degli</a:t>
            </a:r>
            <a:r>
              <a:rPr lang="en-US" sz="2800" dirty="0"/>
              <a:t> </a:t>
            </a:r>
            <a:r>
              <a:rPr lang="en-US" sz="2800" dirty="0" err="1"/>
              <a:t>uomini</a:t>
            </a:r>
            <a:endParaRPr lang="en-US" sz="2800" dirty="0"/>
          </a:p>
        </p:txBody>
      </p:sp>
      <p:sp>
        <p:nvSpPr>
          <p:cNvPr id="4" name="Slide Number Placeholder 3">
            <a:extLst>
              <a:ext uri="{FF2B5EF4-FFF2-40B4-BE49-F238E27FC236}">
                <a16:creationId xmlns:a16="http://schemas.microsoft.com/office/drawing/2014/main" id="{CE37D756-7D30-4204-A41B-E47D36AA7F74}"/>
              </a:ext>
            </a:extLst>
          </p:cNvPr>
          <p:cNvSpPr>
            <a:spLocks noGrp="1"/>
          </p:cNvSpPr>
          <p:nvPr>
            <p:ph type="sldNum" sz="quarter" idx="12"/>
          </p:nvPr>
        </p:nvSpPr>
        <p:spPr/>
        <p:txBody>
          <a:bodyPr/>
          <a:lstStyle/>
          <a:p>
            <a:fld id="{8CB1BAED-8C20-4E4D-BEE8-99B6A273657C}" type="slidenum">
              <a:rPr lang="en-US" smtClean="0">
                <a:solidFill>
                  <a:prstClr val="black">
                    <a:tint val="75000"/>
                  </a:prstClr>
                </a:solidFill>
              </a:rPr>
              <a:pPr/>
              <a:t>8</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FCA5A524-1E0D-43D8-9963-27EDB5D32460}"/>
              </a:ext>
            </a:extLst>
          </p:cNvPr>
          <p:cNvSpPr>
            <a:spLocks noGrp="1"/>
          </p:cNvSpPr>
          <p:nvPr>
            <p:ph type="title"/>
          </p:nvPr>
        </p:nvSpPr>
        <p:spPr/>
        <p:txBody>
          <a:bodyPr/>
          <a:lstStyle/>
          <a:p>
            <a:r>
              <a:rPr lang="en-US" dirty="0" err="1"/>
              <a:t>Gli</a:t>
            </a:r>
            <a:r>
              <a:rPr lang="en-US" dirty="0"/>
              <a:t> </a:t>
            </a:r>
            <a:r>
              <a:rPr lang="en-US" dirty="0" err="1"/>
              <a:t>obiettivi</a:t>
            </a:r>
            <a:r>
              <a:rPr lang="en-US" dirty="0"/>
              <a:t> e la </a:t>
            </a:r>
            <a:r>
              <a:rPr lang="en-US" dirty="0" err="1"/>
              <a:t>convinzione</a:t>
            </a:r>
            <a:r>
              <a:rPr lang="en-US" dirty="0"/>
              <a:t> di </a:t>
            </a:r>
            <a:r>
              <a:rPr lang="en-US" dirty="0" err="1"/>
              <a:t>Zonta</a:t>
            </a:r>
            <a:r>
              <a:rPr lang="en-US" dirty="0"/>
              <a:t> </a:t>
            </a:r>
          </a:p>
        </p:txBody>
      </p:sp>
      <p:pic>
        <p:nvPicPr>
          <p:cNvPr id="7" name="Picture 6">
            <a:extLst>
              <a:ext uri="{FF2B5EF4-FFF2-40B4-BE49-F238E27FC236}">
                <a16:creationId xmlns:a16="http://schemas.microsoft.com/office/drawing/2014/main" id="{803B4E47-99EE-4A12-AD0D-A9230E4D1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856038"/>
            <a:ext cx="3398978" cy="2500315"/>
          </a:xfrm>
          <a:prstGeom prst="rect">
            <a:avLst/>
          </a:prstGeom>
        </p:spPr>
      </p:pic>
    </p:spTree>
    <p:extLst>
      <p:ext uri="{BB962C8B-B14F-4D97-AF65-F5344CB8AC3E}">
        <p14:creationId xmlns:p14="http://schemas.microsoft.com/office/powerpoint/2010/main" val="1055189066"/>
      </p:ext>
    </p:extLst>
  </p:cSld>
  <p:clrMapOvr>
    <a:masterClrMapping/>
  </p:clrMapOvr>
  <mc:AlternateContent xmlns:mc="http://schemas.openxmlformats.org/markup-compatibility/2006" xmlns:p14="http://schemas.microsoft.com/office/powerpoint/2010/main">
    <mc:Choice Requires="p14">
      <p:transition spd="slow" p14:dur="2000" advTm="22526"/>
    </mc:Choice>
    <mc:Fallback xmlns="">
      <p:transition spd="slow" advTm="225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err="1">
                <a:solidFill>
                  <a:schemeClr val="tx1"/>
                </a:solidFill>
              </a:rPr>
              <a:t>Missione</a:t>
            </a:r>
            <a:endParaRPr lang="en-US" dirty="0">
              <a:solidFill>
                <a:schemeClr val="tx1"/>
              </a:solidFill>
            </a:endParaRPr>
          </a:p>
        </p:txBody>
      </p:sp>
      <p:sp>
        <p:nvSpPr>
          <p:cNvPr id="14339" name="Rectangle 3"/>
          <p:cNvSpPr>
            <a:spLocks noGrp="1" noChangeArrowheads="1"/>
          </p:cNvSpPr>
          <p:nvPr>
            <p:ph idx="1"/>
          </p:nvPr>
        </p:nvSpPr>
        <p:spPr>
          <a:xfrm>
            <a:off x="1143000" y="1524000"/>
            <a:ext cx="10515600" cy="1663699"/>
          </a:xfrm>
        </p:spPr>
        <p:txBody>
          <a:bodyPr>
            <a:normAutofit/>
          </a:bodyPr>
          <a:lstStyle/>
          <a:p>
            <a:pPr marL="0" indent="0" eaLnBrk="0" hangingPunct="0">
              <a:buNone/>
              <a:defRPr/>
            </a:pPr>
            <a:r>
              <a:rPr lang="en-US" dirty="0"/>
              <a:t>Zonta International è </a:t>
            </a:r>
            <a:r>
              <a:rPr lang="en-US" dirty="0" err="1"/>
              <a:t>un'organizzazione</a:t>
            </a:r>
            <a:r>
              <a:rPr lang="en-US" dirty="0"/>
              <a:t> </a:t>
            </a:r>
            <a:r>
              <a:rPr lang="en-US" dirty="0" err="1"/>
              <a:t>globale</a:t>
            </a:r>
            <a:r>
              <a:rPr lang="en-US" dirty="0"/>
              <a:t> </a:t>
            </a:r>
            <a:r>
              <a:rPr lang="en-US" dirty="0" err="1"/>
              <a:t>mondiale</a:t>
            </a:r>
            <a:r>
              <a:rPr lang="en-US" dirty="0"/>
              <a:t> di </a:t>
            </a:r>
            <a:r>
              <a:rPr lang="en-US" dirty="0" err="1"/>
              <a:t>professioniste</a:t>
            </a:r>
            <a:r>
              <a:rPr lang="en-US" dirty="0"/>
              <a:t> </a:t>
            </a:r>
            <a:r>
              <a:rPr lang="en-US" dirty="0" err="1"/>
              <a:t>che</a:t>
            </a:r>
            <a:r>
              <a:rPr lang="en-US" dirty="0"/>
              <a:t> </a:t>
            </a:r>
            <a:r>
              <a:rPr lang="en-US" dirty="0" err="1"/>
              <a:t>responsabilizza</a:t>
            </a:r>
            <a:r>
              <a:rPr lang="en-US" dirty="0"/>
              <a:t> e </a:t>
            </a:r>
            <a:r>
              <a:rPr lang="en-US" dirty="0" err="1"/>
              <a:t>sostiene</a:t>
            </a:r>
            <a:r>
              <a:rPr lang="en-US" dirty="0"/>
              <a:t> le </a:t>
            </a:r>
            <a:r>
              <a:rPr lang="en-US" dirty="0" err="1"/>
              <a:t>donne</a:t>
            </a:r>
            <a:r>
              <a:rPr lang="en-US" dirty="0"/>
              <a:t> </a:t>
            </a:r>
            <a:r>
              <a:rPr lang="en-US" dirty="0" err="1"/>
              <a:t>attraverso</a:t>
            </a:r>
            <a:r>
              <a:rPr lang="en-US" dirty="0"/>
              <a:t> </a:t>
            </a:r>
            <a:r>
              <a:rPr lang="en-US" dirty="0" err="1"/>
              <a:t>azioni</a:t>
            </a:r>
            <a:r>
              <a:rPr lang="en-US" dirty="0"/>
              <a:t> di service e advocacy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391612"/>
            <a:ext cx="3602155" cy="238584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3389443"/>
            <a:ext cx="3602155" cy="239018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5778" y="3251033"/>
            <a:ext cx="2667000" cy="2667000"/>
          </a:xfrm>
          <a:prstGeom prst="rect">
            <a:avLst/>
          </a:prstGeom>
        </p:spPr>
      </p:pic>
      <p:sp>
        <p:nvSpPr>
          <p:cNvPr id="2" name="Slide Number Placeholder 1"/>
          <p:cNvSpPr>
            <a:spLocks noGrp="1"/>
          </p:cNvSpPr>
          <p:nvPr>
            <p:ph type="sldNum" sz="quarter" idx="12"/>
          </p:nvPr>
        </p:nvSpPr>
        <p:spPr/>
        <p:txBody>
          <a:bodyPr/>
          <a:lstStyle/>
          <a:p>
            <a:fld id="{8CB1BAED-8C20-4E4D-BEE8-99B6A273657C}" type="slidenum">
              <a:rPr lang="en-US" smtClean="0">
                <a:solidFill>
                  <a:prstClr val="black">
                    <a:tint val="75000"/>
                  </a:prstClr>
                </a:solidFill>
              </a:rPr>
              <a:pPr/>
              <a:t>9</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626255665"/>
      </p:ext>
    </p:extLst>
  </p:cSld>
  <p:clrMapOvr>
    <a:masterClrMapping/>
  </p:clrMapOvr>
  <mc:AlternateContent xmlns:mc="http://schemas.openxmlformats.org/markup-compatibility/2006" xmlns:p14="http://schemas.microsoft.com/office/powerpoint/2010/main">
    <mc:Choice Requires="p14">
      <p:transition spd="slow" p14:dur="2000" advTm="19268"/>
    </mc:Choice>
    <mc:Fallback xmlns="">
      <p:transition spd="slow" advTm="19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7.9|12.7"/>
</p:tagLst>
</file>

<file path=ppt/tags/tag3.xml><?xml version="1.0" encoding="utf-8"?>
<p:tagLst xmlns:a="http://schemas.openxmlformats.org/drawingml/2006/main" xmlns:r="http://schemas.openxmlformats.org/officeDocument/2006/relationships" xmlns:p="http://schemas.openxmlformats.org/presentationml/2006/main">
  <p:tag name="TIMING" val="|0.6|6.5"/>
</p:tagLst>
</file>

<file path=ppt/tags/tag4.xml><?xml version="1.0" encoding="utf-8"?>
<p:tagLst xmlns:a="http://schemas.openxmlformats.org/drawingml/2006/main" xmlns:r="http://schemas.openxmlformats.org/officeDocument/2006/relationships" xmlns:p="http://schemas.openxmlformats.org/presentationml/2006/main">
  <p:tag name="TIMING" val="|5.4|42.3"/>
</p:tagLst>
</file>

<file path=ppt/tags/tag5.xml><?xml version="1.0" encoding="utf-8"?>
<p:tagLst xmlns:a="http://schemas.openxmlformats.org/drawingml/2006/main" xmlns:r="http://schemas.openxmlformats.org/officeDocument/2006/relationships" xmlns:p="http://schemas.openxmlformats.org/presentationml/2006/main">
  <p:tag name="TIMING" val="|22.5"/>
</p:tagLst>
</file>

<file path=ppt/tags/tag6.xml><?xml version="1.0" encoding="utf-8"?>
<p:tagLst xmlns:a="http://schemas.openxmlformats.org/drawingml/2006/main" xmlns:r="http://schemas.openxmlformats.org/officeDocument/2006/relationships" xmlns:p="http://schemas.openxmlformats.org/presentationml/2006/main">
  <p:tag name="TIMING" val="|8"/>
</p:tagLst>
</file>

<file path=ppt/theme/theme1.xml><?xml version="1.0" encoding="utf-8"?>
<a:theme xmlns:a="http://schemas.openxmlformats.org/drawingml/2006/main" name="1_Leadership Program PPT template.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1742</Words>
  <Application>Microsoft Macintosh PowerPoint</Application>
  <PresentationFormat>Breitbild</PresentationFormat>
  <Paragraphs>298</Paragraphs>
  <Slides>30</Slides>
  <Notes>30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Lato</vt:lpstr>
      <vt:lpstr>1_Leadership Program PPT template.16.9</vt:lpstr>
      <vt:lpstr> Zonta - L'essenziale </vt:lpstr>
      <vt:lpstr>XXXX</vt:lpstr>
      <vt:lpstr>Risultati attesi</vt:lpstr>
      <vt:lpstr>Le basi - I fondamenti </vt:lpstr>
      <vt:lpstr>Valori centrali</vt:lpstr>
      <vt:lpstr>Valori centrali</vt:lpstr>
      <vt:lpstr>Valori centrali</vt:lpstr>
      <vt:lpstr>Gli obiettivi e la convinzione di Zonta </vt:lpstr>
      <vt:lpstr>Missione</vt:lpstr>
      <vt:lpstr>PowerPoint-Präsentation</vt:lpstr>
      <vt:lpstr>Origine</vt:lpstr>
      <vt:lpstr>Allora e oggi </vt:lpstr>
      <vt:lpstr>Emblema e simbolo</vt:lpstr>
      <vt:lpstr>Obiettivi</vt:lpstr>
      <vt:lpstr>Programmi</vt:lpstr>
      <vt:lpstr> Programmi, progetti e azioni Zonta</vt:lpstr>
      <vt:lpstr>Tema internazionale</vt:lpstr>
      <vt:lpstr>Leadership e Governance </vt:lpstr>
      <vt:lpstr>PowerPoint-Präsentation</vt:lpstr>
      <vt:lpstr>Governo/board internazionale</vt:lpstr>
      <vt:lpstr>Comitato distretti </vt:lpstr>
      <vt:lpstr> Documenti statutari </vt:lpstr>
      <vt:lpstr>Processo decisionale</vt:lpstr>
      <vt:lpstr>Obiettivi biennali e aree di interesse/focus</vt:lpstr>
      <vt:lpstr> Gli acronimi Zonta</vt:lpstr>
      <vt:lpstr>Rassegna</vt:lpstr>
      <vt:lpstr>Invito all'azione</vt:lpstr>
      <vt:lpstr>Conclusione</vt:lpstr>
      <vt:lpstr>Riconoscimento e ringraziamento</vt:lpstr>
      <vt:lpstr>PowerPoint-Präsentation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Officer Training Template</dc:title>
  <dc:creator>Jacqueline</dc:creator>
  <cp:lastModifiedBy>kathrin laubacher</cp:lastModifiedBy>
  <cp:revision>397</cp:revision>
  <cp:lastPrinted>2021-04-19T15:44:53Z</cp:lastPrinted>
  <dcterms:created xsi:type="dcterms:W3CDTF">2013-08-16T16:18:28Z</dcterms:created>
  <dcterms:modified xsi:type="dcterms:W3CDTF">2021-11-12T22:24:50Z</dcterms:modified>
</cp:coreProperties>
</file>