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0" r:id="rId1"/>
  </p:sldMasterIdLst>
  <p:notesMasterIdLst>
    <p:notesMasterId r:id="rId28"/>
  </p:notesMasterIdLst>
  <p:handoutMasterIdLst>
    <p:handoutMasterId r:id="rId29"/>
  </p:handoutMasterIdLst>
  <p:sldIdLst>
    <p:sldId id="275" r:id="rId2"/>
    <p:sldId id="277" r:id="rId3"/>
    <p:sldId id="278" r:id="rId4"/>
    <p:sldId id="257" r:id="rId5"/>
    <p:sldId id="258" r:id="rId6"/>
    <p:sldId id="282" r:id="rId7"/>
    <p:sldId id="279" r:id="rId8"/>
    <p:sldId id="261" r:id="rId9"/>
    <p:sldId id="259" r:id="rId10"/>
    <p:sldId id="286" r:id="rId11"/>
    <p:sldId id="260" r:id="rId12"/>
    <p:sldId id="283" r:id="rId13"/>
    <p:sldId id="264" r:id="rId14"/>
    <p:sldId id="265" r:id="rId15"/>
    <p:sldId id="266" r:id="rId16"/>
    <p:sldId id="287" r:id="rId17"/>
    <p:sldId id="269" r:id="rId18"/>
    <p:sldId id="285" r:id="rId19"/>
    <p:sldId id="262" r:id="rId20"/>
    <p:sldId id="263" r:id="rId21"/>
    <p:sldId id="270" r:id="rId22"/>
    <p:sldId id="271" r:id="rId23"/>
    <p:sldId id="276" r:id="rId24"/>
    <p:sldId id="272" r:id="rId25"/>
    <p:sldId id="288" r:id="rId26"/>
    <p:sldId id="273" r:id="rId27"/>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tte Stanberry" initials="O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2528"/>
    <a:srgbClr val="9B3937"/>
    <a:srgbClr val="005F71"/>
    <a:srgbClr val="005F80"/>
    <a:srgbClr val="82302E"/>
    <a:srgbClr val="33ACAF"/>
    <a:srgbClr val="29898B"/>
    <a:srgbClr val="2D55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B4A278-161C-4A6A-A1CC-D8CDEC8B0744}" v="4" dt="2022-02-03T13:28:26.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68105" autoAdjust="0"/>
  </p:normalViewPr>
  <p:slideViewPr>
    <p:cSldViewPr>
      <p:cViewPr varScale="1">
        <p:scale>
          <a:sx n="61" d="100"/>
          <a:sy n="61" d="100"/>
        </p:scale>
        <p:origin x="1668"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935" y="-8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115A1-F61A-404E-BF7B-7FDCF40B8813}"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US"/>
        </a:p>
      </dgm:t>
    </dgm:pt>
    <dgm:pt modelId="{0AB1D7A7-DEF4-41E8-B370-2DB0CEC7E804}">
      <dgm:prSet phldrT="[Text]"/>
      <dgm:spPr>
        <a:solidFill>
          <a:srgbClr val="005F80"/>
        </a:solidFill>
        <a:ln>
          <a:solidFill>
            <a:srgbClr val="005F71"/>
          </a:solidFill>
        </a:ln>
      </dgm:spPr>
      <dgm:t>
        <a:bodyPr/>
        <a:lstStyle/>
        <a:p>
          <a:endParaRPr lang="en-US"/>
        </a:p>
      </dgm:t>
    </dgm:pt>
    <dgm:pt modelId="{1087EC9A-3430-4BE0-98EE-9C4CD3245983}" type="parTrans" cxnId="{31533954-EDFA-45A8-883E-E5F8641C2D47}">
      <dgm:prSet/>
      <dgm:spPr/>
      <dgm:t>
        <a:bodyPr/>
        <a:lstStyle/>
        <a:p>
          <a:endParaRPr lang="en-US"/>
        </a:p>
      </dgm:t>
    </dgm:pt>
    <dgm:pt modelId="{D036747C-9B9F-470A-8900-D21FD4DC9CEC}" type="sibTrans" cxnId="{31533954-EDFA-45A8-883E-E5F8641C2D47}">
      <dgm:prSet/>
      <dgm:spPr/>
      <dgm:t>
        <a:bodyPr/>
        <a:lstStyle/>
        <a:p>
          <a:endParaRPr lang="en-US"/>
        </a:p>
      </dgm:t>
    </dgm:pt>
    <dgm:pt modelId="{FD3AD2B9-A87E-4837-8F6B-A6987A789F8B}">
      <dgm:prSet phldrT="[Text]"/>
      <dgm:spPr>
        <a:ln w="57150">
          <a:solidFill>
            <a:srgbClr val="005F71"/>
          </a:solidFill>
        </a:ln>
      </dgm:spPr>
      <dgm:t>
        <a:bodyPr/>
        <a:lstStyle/>
        <a:p>
          <a:r>
            <a:rPr lang="en-US" err="1"/>
            <a:t>Tiene</a:t>
          </a:r>
          <a:r>
            <a:rPr lang="en-US"/>
            <a:t> </a:t>
          </a:r>
          <a:r>
            <a:rPr lang="en-US" err="1"/>
            <a:t>experiencia</a:t>
          </a:r>
          <a:r>
            <a:rPr lang="en-US"/>
            <a:t> </a:t>
          </a:r>
          <a:r>
            <a:rPr lang="en-US" err="1"/>
            <a:t>empresarial</a:t>
          </a:r>
          <a:r>
            <a:rPr lang="en-US"/>
            <a:t> o </a:t>
          </a:r>
          <a:r>
            <a:rPr lang="en-US" err="1"/>
            <a:t>profesional</a:t>
          </a:r>
          <a:endParaRPr lang="en-US"/>
        </a:p>
      </dgm:t>
    </dgm:pt>
    <dgm:pt modelId="{768D0339-036F-4D77-9EAD-6F439D6BD449}" type="parTrans" cxnId="{C373592D-71CF-4D04-8B36-BCDF14D3B6A0}">
      <dgm:prSet/>
      <dgm:spPr/>
      <dgm:t>
        <a:bodyPr/>
        <a:lstStyle/>
        <a:p>
          <a:endParaRPr lang="en-US"/>
        </a:p>
      </dgm:t>
    </dgm:pt>
    <dgm:pt modelId="{959F53E5-EC7F-4553-B759-69E0D1D0902D}" type="sibTrans" cxnId="{C373592D-71CF-4D04-8B36-BCDF14D3B6A0}">
      <dgm:prSet/>
      <dgm:spPr/>
      <dgm:t>
        <a:bodyPr/>
        <a:lstStyle/>
        <a:p>
          <a:endParaRPr lang="en-US"/>
        </a:p>
      </dgm:t>
    </dgm:pt>
    <dgm:pt modelId="{CC67D3B2-1186-463F-B3F6-FA2FB2096BD5}">
      <dgm:prSet phldrT="[Text]"/>
      <dgm:spPr>
        <a:ln w="57150">
          <a:solidFill>
            <a:srgbClr val="005F71"/>
          </a:solidFill>
        </a:ln>
      </dgm:spPr>
      <dgm:t>
        <a:bodyPr/>
        <a:lstStyle/>
        <a:p>
          <a:r>
            <a:rPr lang="en-US" err="1"/>
            <a:t>Clasificacion</a:t>
          </a:r>
          <a:r>
            <a:rPr lang="en-US"/>
            <a:t> de </a:t>
          </a:r>
          <a:r>
            <a:rPr lang="en-US" err="1"/>
            <a:t>acuerdo</a:t>
          </a:r>
          <a:r>
            <a:rPr lang="en-US"/>
            <a:t> a la </a:t>
          </a:r>
          <a:r>
            <a:rPr lang="en-US" err="1"/>
            <a:t>empresa</a:t>
          </a:r>
          <a:r>
            <a:rPr lang="en-US"/>
            <a:t> o la </a:t>
          </a:r>
          <a:r>
            <a:rPr lang="en-US" err="1"/>
            <a:t>profesión</a:t>
          </a:r>
          <a:endParaRPr lang="en-US"/>
        </a:p>
      </dgm:t>
    </dgm:pt>
    <dgm:pt modelId="{3BB421A5-48CB-4093-AA2E-E9621BCF5EE4}" type="parTrans" cxnId="{E4A08987-75AA-4650-AD8E-39DD9CD2E5A4}">
      <dgm:prSet/>
      <dgm:spPr/>
      <dgm:t>
        <a:bodyPr/>
        <a:lstStyle/>
        <a:p>
          <a:endParaRPr lang="en-US"/>
        </a:p>
      </dgm:t>
    </dgm:pt>
    <dgm:pt modelId="{D788880D-0E73-430A-B4E7-D4BBEEDCBDFC}" type="sibTrans" cxnId="{E4A08987-75AA-4650-AD8E-39DD9CD2E5A4}">
      <dgm:prSet/>
      <dgm:spPr/>
      <dgm:t>
        <a:bodyPr/>
        <a:lstStyle/>
        <a:p>
          <a:endParaRPr lang="en-US"/>
        </a:p>
      </dgm:t>
    </dgm:pt>
    <dgm:pt modelId="{E90207CF-BC57-4C7C-A0FB-A69F4042AC47}">
      <dgm:prSet phldrT="[Text]" phldr="1"/>
      <dgm:spPr>
        <a:solidFill>
          <a:srgbClr val="005F80"/>
        </a:solidFill>
        <a:ln>
          <a:solidFill>
            <a:srgbClr val="005F71"/>
          </a:solidFill>
        </a:ln>
      </dgm:spPr>
      <dgm:t>
        <a:bodyPr/>
        <a:lstStyle/>
        <a:p>
          <a:endParaRPr lang="en-US"/>
        </a:p>
      </dgm:t>
    </dgm:pt>
    <dgm:pt modelId="{F35341C5-3CE4-414A-9E05-F1214788DBAE}" type="parTrans" cxnId="{2CFE5A30-7FBB-4751-9848-C5E0B0CB5098}">
      <dgm:prSet/>
      <dgm:spPr/>
      <dgm:t>
        <a:bodyPr/>
        <a:lstStyle/>
        <a:p>
          <a:endParaRPr lang="en-US"/>
        </a:p>
      </dgm:t>
    </dgm:pt>
    <dgm:pt modelId="{4D1C0381-C368-4D8C-92EB-6315891671D1}" type="sibTrans" cxnId="{2CFE5A30-7FBB-4751-9848-C5E0B0CB5098}">
      <dgm:prSet/>
      <dgm:spPr/>
      <dgm:t>
        <a:bodyPr/>
        <a:lstStyle/>
        <a:p>
          <a:endParaRPr lang="en-US"/>
        </a:p>
      </dgm:t>
    </dgm:pt>
    <dgm:pt modelId="{10992802-9DD9-41F2-9A54-408108741890}">
      <dgm:prSet phldrT="[Text]"/>
      <dgm:spPr>
        <a:ln w="57150">
          <a:solidFill>
            <a:srgbClr val="005F71"/>
          </a:solidFill>
        </a:ln>
      </dgm:spPr>
      <dgm:t>
        <a:bodyPr/>
        <a:lstStyle/>
        <a:p>
          <a:r>
            <a:rPr lang="en-US"/>
            <a:t>Los </a:t>
          </a:r>
          <a:r>
            <a:rPr lang="en-US" err="1"/>
            <a:t>miembros</a:t>
          </a:r>
          <a:r>
            <a:rPr lang="en-US"/>
            <a:t> </a:t>
          </a:r>
          <a:r>
            <a:rPr lang="en-US" err="1"/>
            <a:t>deben</a:t>
          </a:r>
          <a:r>
            <a:rPr lang="en-US"/>
            <a:t> </a:t>
          </a:r>
          <a:r>
            <a:rPr lang="en-US" err="1"/>
            <a:t>reflejar</a:t>
          </a:r>
          <a:r>
            <a:rPr lang="en-US"/>
            <a:t> la </a:t>
          </a:r>
          <a:r>
            <a:rPr lang="en-US" err="1"/>
            <a:t>diversidad</a:t>
          </a:r>
          <a:r>
            <a:rPr lang="en-US"/>
            <a:t> de las </a:t>
          </a:r>
          <a:r>
            <a:rPr lang="en-US" err="1"/>
            <a:t>clasificaciones</a:t>
          </a:r>
          <a:endParaRPr lang="en-US"/>
        </a:p>
      </dgm:t>
    </dgm:pt>
    <dgm:pt modelId="{D81B4B09-79D5-41D2-BDD9-43D1FA5882A3}" type="parTrans" cxnId="{F90A85DB-3FEB-49FC-AF65-27EF2A953CFE}">
      <dgm:prSet/>
      <dgm:spPr/>
      <dgm:t>
        <a:bodyPr/>
        <a:lstStyle/>
        <a:p>
          <a:endParaRPr lang="en-US"/>
        </a:p>
      </dgm:t>
    </dgm:pt>
    <dgm:pt modelId="{99D5EDDC-E3F3-42FE-99C6-C69C8007DC63}" type="sibTrans" cxnId="{F90A85DB-3FEB-49FC-AF65-27EF2A953CFE}">
      <dgm:prSet/>
      <dgm:spPr/>
      <dgm:t>
        <a:bodyPr/>
        <a:lstStyle/>
        <a:p>
          <a:endParaRPr lang="en-US"/>
        </a:p>
      </dgm:t>
    </dgm:pt>
    <dgm:pt modelId="{74CD97B2-BE9E-4DD9-BBA2-345CCBF71FF7}">
      <dgm:prSet phldrT="[Text]"/>
      <dgm:spPr>
        <a:ln w="57150">
          <a:solidFill>
            <a:srgbClr val="005F71"/>
          </a:solidFill>
        </a:ln>
      </dgm:spPr>
      <dgm:t>
        <a:bodyPr/>
        <a:lstStyle/>
        <a:p>
          <a:r>
            <a:rPr lang="en-US"/>
            <a:t>La </a:t>
          </a:r>
          <a:r>
            <a:rPr lang="en-US" err="1"/>
            <a:t>membresía</a:t>
          </a:r>
          <a:r>
            <a:rPr lang="en-US"/>
            <a:t> debe ser </a:t>
          </a:r>
          <a:r>
            <a:rPr lang="en-US" err="1"/>
            <a:t>inclusiva</a:t>
          </a:r>
          <a:r>
            <a:rPr lang="en-US"/>
            <a:t> y </a:t>
          </a:r>
          <a:r>
            <a:rPr lang="en-US" err="1"/>
            <a:t>diversa</a:t>
          </a:r>
          <a:endParaRPr lang="en-US"/>
        </a:p>
      </dgm:t>
    </dgm:pt>
    <dgm:pt modelId="{F6B0AB20-021C-4299-8958-0BE76CC1E9F8}" type="parTrans" cxnId="{136076AF-465F-4548-90D9-76D5D6497DEE}">
      <dgm:prSet/>
      <dgm:spPr/>
      <dgm:t>
        <a:bodyPr/>
        <a:lstStyle/>
        <a:p>
          <a:endParaRPr lang="en-US"/>
        </a:p>
      </dgm:t>
    </dgm:pt>
    <dgm:pt modelId="{BEA665E3-78C5-4482-BD5D-FC00E8B936FF}" type="sibTrans" cxnId="{136076AF-465F-4548-90D9-76D5D6497DEE}">
      <dgm:prSet/>
      <dgm:spPr/>
      <dgm:t>
        <a:bodyPr/>
        <a:lstStyle/>
        <a:p>
          <a:endParaRPr lang="en-US"/>
        </a:p>
      </dgm:t>
    </dgm:pt>
    <dgm:pt modelId="{CAB3ECDA-C448-407F-A71C-8434F1B757E3}">
      <dgm:prSet phldrT="[Text]"/>
      <dgm:spPr>
        <a:ln w="57150">
          <a:solidFill>
            <a:srgbClr val="005F71"/>
          </a:solidFill>
        </a:ln>
      </dgm:spPr>
      <dgm:t>
        <a:bodyPr/>
        <a:lstStyle/>
        <a:p>
          <a:r>
            <a:rPr lang="en-US" err="1"/>
            <a:t>Apoya</a:t>
          </a:r>
          <a:r>
            <a:rPr lang="en-US"/>
            <a:t> </a:t>
          </a:r>
          <a:r>
            <a:rPr lang="en-US" err="1"/>
            <a:t>activamente</a:t>
          </a:r>
          <a:r>
            <a:rPr lang="en-US"/>
            <a:t> los </a:t>
          </a:r>
          <a:r>
            <a:rPr lang="en-US" err="1"/>
            <a:t>objetivos</a:t>
          </a:r>
          <a:r>
            <a:rPr lang="en-US"/>
            <a:t> de Zonta</a:t>
          </a:r>
        </a:p>
      </dgm:t>
    </dgm:pt>
    <dgm:pt modelId="{02EFC778-CFAD-40F0-9840-03E0FDB3843D}" type="sibTrans" cxnId="{1B38AFB7-7523-44FB-A7E2-4E52A4DD2EF0}">
      <dgm:prSet/>
      <dgm:spPr/>
      <dgm:t>
        <a:bodyPr/>
        <a:lstStyle/>
        <a:p>
          <a:endParaRPr lang="en-US"/>
        </a:p>
      </dgm:t>
    </dgm:pt>
    <dgm:pt modelId="{FE2D8198-6E6F-43D7-8293-7671C32353AF}" type="parTrans" cxnId="{1B38AFB7-7523-44FB-A7E2-4E52A4DD2EF0}">
      <dgm:prSet/>
      <dgm:spPr/>
      <dgm:t>
        <a:bodyPr/>
        <a:lstStyle/>
        <a:p>
          <a:endParaRPr lang="en-US"/>
        </a:p>
      </dgm:t>
    </dgm:pt>
    <dgm:pt modelId="{C7727CF3-3173-4FBE-AC23-8956868D42F0}">
      <dgm:prSet phldrT="[Text]"/>
      <dgm:spPr>
        <a:ln w="57150">
          <a:solidFill>
            <a:srgbClr val="005F71"/>
          </a:solidFill>
        </a:ln>
      </dgm:spPr>
      <dgm:t>
        <a:bodyPr/>
        <a:lstStyle/>
        <a:p>
          <a:endParaRPr lang="en-US"/>
        </a:p>
      </dgm:t>
    </dgm:pt>
    <dgm:pt modelId="{229E64AF-DEF9-4684-B054-EC40131995E5}" type="parTrans" cxnId="{319DABD5-A771-41B6-9ACA-983F8F76B740}">
      <dgm:prSet/>
      <dgm:spPr/>
      <dgm:t>
        <a:bodyPr/>
        <a:lstStyle/>
        <a:p>
          <a:endParaRPr lang="es-419"/>
        </a:p>
      </dgm:t>
    </dgm:pt>
    <dgm:pt modelId="{25F8642C-4DA6-4317-93E3-406CC680E604}" type="sibTrans" cxnId="{319DABD5-A771-41B6-9ACA-983F8F76B740}">
      <dgm:prSet/>
      <dgm:spPr/>
      <dgm:t>
        <a:bodyPr/>
        <a:lstStyle/>
        <a:p>
          <a:endParaRPr lang="es-419"/>
        </a:p>
      </dgm:t>
    </dgm:pt>
    <dgm:pt modelId="{E9F37DF0-3C8D-4968-8A50-1623FE54B711}">
      <dgm:prSet phldrT="[Text]"/>
      <dgm:spPr>
        <a:ln w="57150">
          <a:solidFill>
            <a:srgbClr val="005F71"/>
          </a:solidFill>
        </a:ln>
      </dgm:spPr>
      <dgm:t>
        <a:bodyPr/>
        <a:lstStyle/>
        <a:p>
          <a:r>
            <a:rPr lang="es-ES">
              <a:highlight>
                <a:srgbClr val="FFFF00"/>
              </a:highlight>
            </a:rPr>
            <a:t>La </a:t>
          </a:r>
          <a:r>
            <a:rPr lang="es-ES" err="1">
              <a:highlight>
                <a:srgbClr val="FFFF00"/>
              </a:highlight>
            </a:rPr>
            <a:t>clasificacion</a:t>
          </a:r>
          <a:r>
            <a:rPr lang="es-ES">
              <a:highlight>
                <a:srgbClr val="FFFF00"/>
              </a:highlight>
            </a:rPr>
            <a:t> es vitalicia</a:t>
          </a:r>
          <a:endParaRPr lang="en-US">
            <a:highlight>
              <a:srgbClr val="FFFF00"/>
            </a:highlight>
          </a:endParaRPr>
        </a:p>
      </dgm:t>
    </dgm:pt>
    <dgm:pt modelId="{6ABC798A-9F90-43FD-A292-7147BC37F184}" type="parTrans" cxnId="{DC5F8B1E-8F2C-4E95-81DC-648E9C88739D}">
      <dgm:prSet/>
      <dgm:spPr/>
      <dgm:t>
        <a:bodyPr/>
        <a:lstStyle/>
        <a:p>
          <a:endParaRPr lang="es-419"/>
        </a:p>
      </dgm:t>
    </dgm:pt>
    <dgm:pt modelId="{6AA805C4-D9C9-4873-B226-5383AF59F904}" type="sibTrans" cxnId="{DC5F8B1E-8F2C-4E95-81DC-648E9C88739D}">
      <dgm:prSet/>
      <dgm:spPr/>
      <dgm:t>
        <a:bodyPr/>
        <a:lstStyle/>
        <a:p>
          <a:endParaRPr lang="es-419"/>
        </a:p>
      </dgm:t>
    </dgm:pt>
    <dgm:pt modelId="{D47C5CE5-D430-4E35-98C0-ACF5A80A2D5D}" type="pres">
      <dgm:prSet presAssocID="{F7E115A1-F61A-404E-BF7B-7FDCF40B8813}" presName="linearFlow" presStyleCnt="0">
        <dgm:presLayoutVars>
          <dgm:dir/>
          <dgm:animLvl val="lvl"/>
          <dgm:resizeHandles val="exact"/>
        </dgm:presLayoutVars>
      </dgm:prSet>
      <dgm:spPr/>
    </dgm:pt>
    <dgm:pt modelId="{D0299EF5-1F51-4109-95FB-E142929D5EFF}" type="pres">
      <dgm:prSet presAssocID="{0AB1D7A7-DEF4-41E8-B370-2DB0CEC7E804}" presName="composite" presStyleCnt="0"/>
      <dgm:spPr/>
    </dgm:pt>
    <dgm:pt modelId="{9723FD03-8075-4D34-9E79-9CB5B93E0AF8}" type="pres">
      <dgm:prSet presAssocID="{0AB1D7A7-DEF4-41E8-B370-2DB0CEC7E804}" presName="parentText" presStyleLbl="alignNode1" presStyleIdx="0" presStyleCnt="3">
        <dgm:presLayoutVars>
          <dgm:chMax val="1"/>
          <dgm:bulletEnabled val="1"/>
        </dgm:presLayoutVars>
      </dgm:prSet>
      <dgm:spPr/>
    </dgm:pt>
    <dgm:pt modelId="{D5FBE2D4-BCAE-46D1-9DB1-B5D2D4E2D23C}" type="pres">
      <dgm:prSet presAssocID="{0AB1D7A7-DEF4-41E8-B370-2DB0CEC7E804}" presName="descendantText" presStyleLbl="alignAcc1" presStyleIdx="0" presStyleCnt="3" custScaleX="98884" custLinFactNeighborX="-353">
        <dgm:presLayoutVars>
          <dgm:bulletEnabled val="1"/>
        </dgm:presLayoutVars>
      </dgm:prSet>
      <dgm:spPr/>
    </dgm:pt>
    <dgm:pt modelId="{610D3B20-E058-4082-B2D4-A6251D35134A}" type="pres">
      <dgm:prSet presAssocID="{D036747C-9B9F-470A-8900-D21FD4DC9CEC}" presName="sp" presStyleCnt="0"/>
      <dgm:spPr/>
    </dgm:pt>
    <dgm:pt modelId="{CEAFE48C-8552-4DD1-B69B-307A8B002FCA}" type="pres">
      <dgm:prSet presAssocID="{C7727CF3-3173-4FBE-AC23-8956868D42F0}" presName="composite" presStyleCnt="0"/>
      <dgm:spPr/>
    </dgm:pt>
    <dgm:pt modelId="{EEFBEEC4-2A37-400A-8AF6-AB4260384995}" type="pres">
      <dgm:prSet presAssocID="{C7727CF3-3173-4FBE-AC23-8956868D42F0}" presName="parentText" presStyleLbl="alignNode1" presStyleIdx="1" presStyleCnt="3">
        <dgm:presLayoutVars>
          <dgm:chMax val="1"/>
          <dgm:bulletEnabled val="1"/>
        </dgm:presLayoutVars>
      </dgm:prSet>
      <dgm:spPr/>
    </dgm:pt>
    <dgm:pt modelId="{0ABBDA4D-3CB2-4DA5-A778-157961DF7083}" type="pres">
      <dgm:prSet presAssocID="{C7727CF3-3173-4FBE-AC23-8956868D42F0}" presName="descendantText" presStyleLbl="alignAcc1" presStyleIdx="1" presStyleCnt="3">
        <dgm:presLayoutVars>
          <dgm:bulletEnabled val="1"/>
        </dgm:presLayoutVars>
      </dgm:prSet>
      <dgm:spPr/>
    </dgm:pt>
    <dgm:pt modelId="{0A1BFC12-CD76-46C5-9D6E-08FFAD44D249}" type="pres">
      <dgm:prSet presAssocID="{25F8642C-4DA6-4317-93E3-406CC680E604}" presName="sp" presStyleCnt="0"/>
      <dgm:spPr/>
    </dgm:pt>
    <dgm:pt modelId="{5DA0FEC6-D991-483D-A44A-E6BFCB188C9C}" type="pres">
      <dgm:prSet presAssocID="{E90207CF-BC57-4C7C-A0FB-A69F4042AC47}" presName="composite" presStyleCnt="0"/>
      <dgm:spPr/>
    </dgm:pt>
    <dgm:pt modelId="{CA03176F-0D26-467D-91A7-E39ECED77116}" type="pres">
      <dgm:prSet presAssocID="{E90207CF-BC57-4C7C-A0FB-A69F4042AC47}" presName="parentText" presStyleLbl="alignNode1" presStyleIdx="2" presStyleCnt="3">
        <dgm:presLayoutVars>
          <dgm:chMax val="1"/>
          <dgm:bulletEnabled val="1"/>
        </dgm:presLayoutVars>
      </dgm:prSet>
      <dgm:spPr/>
    </dgm:pt>
    <dgm:pt modelId="{CD28B10F-E982-445B-A3B2-DE1A9E8FC886}" type="pres">
      <dgm:prSet presAssocID="{E90207CF-BC57-4C7C-A0FB-A69F4042AC47}" presName="descendantText" presStyleLbl="alignAcc1" presStyleIdx="2" presStyleCnt="3">
        <dgm:presLayoutVars>
          <dgm:bulletEnabled val="1"/>
        </dgm:presLayoutVars>
      </dgm:prSet>
      <dgm:spPr/>
    </dgm:pt>
  </dgm:ptLst>
  <dgm:cxnLst>
    <dgm:cxn modelId="{6350900D-50F9-409C-B990-51057BA02486}" type="presOf" srcId="{FD3AD2B9-A87E-4837-8F6B-A6987A789F8B}" destId="{D5FBE2D4-BCAE-46D1-9DB1-B5D2D4E2D23C}" srcOrd="0" destOrd="0" presId="urn:microsoft.com/office/officeart/2005/8/layout/chevron2"/>
    <dgm:cxn modelId="{DC5F8B1E-8F2C-4E95-81DC-648E9C88739D}" srcId="{C7727CF3-3173-4FBE-AC23-8956868D42F0}" destId="{E9F37DF0-3C8D-4968-8A50-1623FE54B711}" srcOrd="1" destOrd="0" parTransId="{6ABC798A-9F90-43FD-A292-7147BC37F184}" sibTransId="{6AA805C4-D9C9-4873-B226-5383AF59F904}"/>
    <dgm:cxn modelId="{C373592D-71CF-4D04-8B36-BCDF14D3B6A0}" srcId="{0AB1D7A7-DEF4-41E8-B370-2DB0CEC7E804}" destId="{FD3AD2B9-A87E-4837-8F6B-A6987A789F8B}" srcOrd="0" destOrd="0" parTransId="{768D0339-036F-4D77-9EAD-6F439D6BD449}" sibTransId="{959F53E5-EC7F-4553-B759-69E0D1D0902D}"/>
    <dgm:cxn modelId="{2CFE5A30-7FBB-4751-9848-C5E0B0CB5098}" srcId="{F7E115A1-F61A-404E-BF7B-7FDCF40B8813}" destId="{E90207CF-BC57-4C7C-A0FB-A69F4042AC47}" srcOrd="2" destOrd="0" parTransId="{F35341C5-3CE4-414A-9E05-F1214788DBAE}" sibTransId="{4D1C0381-C368-4D8C-92EB-6315891671D1}"/>
    <dgm:cxn modelId="{E6E1DF36-6F09-459F-8B21-67472ED519F5}" type="presOf" srcId="{E9F37DF0-3C8D-4968-8A50-1623FE54B711}" destId="{0ABBDA4D-3CB2-4DA5-A778-157961DF7083}" srcOrd="0" destOrd="1" presId="urn:microsoft.com/office/officeart/2005/8/layout/chevron2"/>
    <dgm:cxn modelId="{3A818271-DA44-4B93-B44B-76A6F9FFDF94}" type="presOf" srcId="{74CD97B2-BE9E-4DD9-BBA2-345CCBF71FF7}" destId="{CD28B10F-E982-445B-A3B2-DE1A9E8FC886}" srcOrd="0" destOrd="1" presId="urn:microsoft.com/office/officeart/2005/8/layout/chevron2"/>
    <dgm:cxn modelId="{31533954-EDFA-45A8-883E-E5F8641C2D47}" srcId="{F7E115A1-F61A-404E-BF7B-7FDCF40B8813}" destId="{0AB1D7A7-DEF4-41E8-B370-2DB0CEC7E804}" srcOrd="0" destOrd="0" parTransId="{1087EC9A-3430-4BE0-98EE-9C4CD3245983}" sibTransId="{D036747C-9B9F-470A-8900-D21FD4DC9CEC}"/>
    <dgm:cxn modelId="{1FC6CD84-2FC4-490F-826F-119B7C0CB986}" type="presOf" srcId="{10992802-9DD9-41F2-9A54-408108741890}" destId="{CD28B10F-E982-445B-A3B2-DE1A9E8FC886}" srcOrd="0" destOrd="0" presId="urn:microsoft.com/office/officeart/2005/8/layout/chevron2"/>
    <dgm:cxn modelId="{E4A08987-75AA-4650-AD8E-39DD9CD2E5A4}" srcId="{C7727CF3-3173-4FBE-AC23-8956868D42F0}" destId="{CC67D3B2-1186-463F-B3F6-FA2FB2096BD5}" srcOrd="0" destOrd="0" parTransId="{3BB421A5-48CB-4093-AA2E-E9621BCF5EE4}" sibTransId="{D788880D-0E73-430A-B4E7-D4BBEEDCBDFC}"/>
    <dgm:cxn modelId="{54EA5CA7-6978-4C0A-B261-2183C95D0A87}" type="presOf" srcId="{E90207CF-BC57-4C7C-A0FB-A69F4042AC47}" destId="{CA03176F-0D26-467D-91A7-E39ECED77116}" srcOrd="0" destOrd="0" presId="urn:microsoft.com/office/officeart/2005/8/layout/chevron2"/>
    <dgm:cxn modelId="{72D1D7AA-6888-4CF3-9223-4F34120F236E}" type="presOf" srcId="{0AB1D7A7-DEF4-41E8-B370-2DB0CEC7E804}" destId="{9723FD03-8075-4D34-9E79-9CB5B93E0AF8}" srcOrd="0" destOrd="0" presId="urn:microsoft.com/office/officeart/2005/8/layout/chevron2"/>
    <dgm:cxn modelId="{136076AF-465F-4548-90D9-76D5D6497DEE}" srcId="{E90207CF-BC57-4C7C-A0FB-A69F4042AC47}" destId="{74CD97B2-BE9E-4DD9-BBA2-345CCBF71FF7}" srcOrd="1" destOrd="0" parTransId="{F6B0AB20-021C-4299-8958-0BE76CC1E9F8}" sibTransId="{BEA665E3-78C5-4482-BD5D-FC00E8B936FF}"/>
    <dgm:cxn modelId="{1B38AFB7-7523-44FB-A7E2-4E52A4DD2EF0}" srcId="{0AB1D7A7-DEF4-41E8-B370-2DB0CEC7E804}" destId="{CAB3ECDA-C448-407F-A71C-8434F1B757E3}" srcOrd="1" destOrd="0" parTransId="{FE2D8198-6E6F-43D7-8293-7671C32353AF}" sibTransId="{02EFC778-CFAD-40F0-9840-03E0FDB3843D}"/>
    <dgm:cxn modelId="{7C0CAAC3-EB7E-446A-AD5F-38E6C4224AC9}" type="presOf" srcId="{CC67D3B2-1186-463F-B3F6-FA2FB2096BD5}" destId="{0ABBDA4D-3CB2-4DA5-A778-157961DF7083}" srcOrd="0" destOrd="0" presId="urn:microsoft.com/office/officeart/2005/8/layout/chevron2"/>
    <dgm:cxn modelId="{769DF7CD-4110-473B-B6FE-E3D3FCBD4C45}" type="presOf" srcId="{CAB3ECDA-C448-407F-A71C-8434F1B757E3}" destId="{D5FBE2D4-BCAE-46D1-9DB1-B5D2D4E2D23C}" srcOrd="0" destOrd="1" presId="urn:microsoft.com/office/officeart/2005/8/layout/chevron2"/>
    <dgm:cxn modelId="{319DABD5-A771-41B6-9ACA-983F8F76B740}" srcId="{F7E115A1-F61A-404E-BF7B-7FDCF40B8813}" destId="{C7727CF3-3173-4FBE-AC23-8956868D42F0}" srcOrd="1" destOrd="0" parTransId="{229E64AF-DEF9-4684-B054-EC40131995E5}" sibTransId="{25F8642C-4DA6-4317-93E3-406CC680E604}"/>
    <dgm:cxn modelId="{0026C2D7-AD2F-4292-90A4-D8B1B3E51CE9}" type="presOf" srcId="{C7727CF3-3173-4FBE-AC23-8956868D42F0}" destId="{EEFBEEC4-2A37-400A-8AF6-AB4260384995}" srcOrd="0" destOrd="0" presId="urn:microsoft.com/office/officeart/2005/8/layout/chevron2"/>
    <dgm:cxn modelId="{F90A85DB-3FEB-49FC-AF65-27EF2A953CFE}" srcId="{E90207CF-BC57-4C7C-A0FB-A69F4042AC47}" destId="{10992802-9DD9-41F2-9A54-408108741890}" srcOrd="0" destOrd="0" parTransId="{D81B4B09-79D5-41D2-BDD9-43D1FA5882A3}" sibTransId="{99D5EDDC-E3F3-42FE-99C6-C69C8007DC63}"/>
    <dgm:cxn modelId="{6BBF5BEB-88BC-4B55-AE50-DF8994418856}" type="presOf" srcId="{F7E115A1-F61A-404E-BF7B-7FDCF40B8813}" destId="{D47C5CE5-D430-4E35-98C0-ACF5A80A2D5D}" srcOrd="0" destOrd="0" presId="urn:microsoft.com/office/officeart/2005/8/layout/chevron2"/>
    <dgm:cxn modelId="{84CD8A34-E447-4BDC-8772-01BFA4167CFC}" type="presParOf" srcId="{D47C5CE5-D430-4E35-98C0-ACF5A80A2D5D}" destId="{D0299EF5-1F51-4109-95FB-E142929D5EFF}" srcOrd="0" destOrd="0" presId="urn:microsoft.com/office/officeart/2005/8/layout/chevron2"/>
    <dgm:cxn modelId="{7908F0F8-99E5-4421-8882-2D0A44D5EC88}" type="presParOf" srcId="{D0299EF5-1F51-4109-95FB-E142929D5EFF}" destId="{9723FD03-8075-4D34-9E79-9CB5B93E0AF8}" srcOrd="0" destOrd="0" presId="urn:microsoft.com/office/officeart/2005/8/layout/chevron2"/>
    <dgm:cxn modelId="{13C8AF2E-777A-460E-B3AA-BF041360C1BA}" type="presParOf" srcId="{D0299EF5-1F51-4109-95FB-E142929D5EFF}" destId="{D5FBE2D4-BCAE-46D1-9DB1-B5D2D4E2D23C}" srcOrd="1" destOrd="0" presId="urn:microsoft.com/office/officeart/2005/8/layout/chevron2"/>
    <dgm:cxn modelId="{9F7E8834-ADBB-4EF3-8F20-E08F5AC6F9F4}" type="presParOf" srcId="{D47C5CE5-D430-4E35-98C0-ACF5A80A2D5D}" destId="{610D3B20-E058-4082-B2D4-A6251D35134A}" srcOrd="1" destOrd="0" presId="urn:microsoft.com/office/officeart/2005/8/layout/chevron2"/>
    <dgm:cxn modelId="{C05EC830-8D7B-4299-B598-211FE20A8E32}" type="presParOf" srcId="{D47C5CE5-D430-4E35-98C0-ACF5A80A2D5D}" destId="{CEAFE48C-8552-4DD1-B69B-307A8B002FCA}" srcOrd="2" destOrd="0" presId="urn:microsoft.com/office/officeart/2005/8/layout/chevron2"/>
    <dgm:cxn modelId="{212C01EC-F19D-4E01-842B-28B13F83071A}" type="presParOf" srcId="{CEAFE48C-8552-4DD1-B69B-307A8B002FCA}" destId="{EEFBEEC4-2A37-400A-8AF6-AB4260384995}" srcOrd="0" destOrd="0" presId="urn:microsoft.com/office/officeart/2005/8/layout/chevron2"/>
    <dgm:cxn modelId="{213309ED-6093-40A5-89DB-3829CDB977CA}" type="presParOf" srcId="{CEAFE48C-8552-4DD1-B69B-307A8B002FCA}" destId="{0ABBDA4D-3CB2-4DA5-A778-157961DF7083}" srcOrd="1" destOrd="0" presId="urn:microsoft.com/office/officeart/2005/8/layout/chevron2"/>
    <dgm:cxn modelId="{6BAAEA2E-F1B3-4644-ADDC-BD5E723C36DF}" type="presParOf" srcId="{D47C5CE5-D430-4E35-98C0-ACF5A80A2D5D}" destId="{0A1BFC12-CD76-46C5-9D6E-08FFAD44D249}" srcOrd="3" destOrd="0" presId="urn:microsoft.com/office/officeart/2005/8/layout/chevron2"/>
    <dgm:cxn modelId="{836563FC-4AF9-42F3-BBE2-15A30B7A7AF6}" type="presParOf" srcId="{D47C5CE5-D430-4E35-98C0-ACF5A80A2D5D}" destId="{5DA0FEC6-D991-483D-A44A-E6BFCB188C9C}" srcOrd="4" destOrd="0" presId="urn:microsoft.com/office/officeart/2005/8/layout/chevron2"/>
    <dgm:cxn modelId="{DF277DDA-D202-419E-9EF8-2543CB9142A6}" type="presParOf" srcId="{5DA0FEC6-D991-483D-A44A-E6BFCB188C9C}" destId="{CA03176F-0D26-467D-91A7-E39ECED77116}" srcOrd="0" destOrd="0" presId="urn:microsoft.com/office/officeart/2005/8/layout/chevron2"/>
    <dgm:cxn modelId="{4732C43B-D509-4496-A083-1540E412A6B9}" type="presParOf" srcId="{5DA0FEC6-D991-483D-A44A-E6BFCB188C9C}" destId="{CD28B10F-E982-445B-A3B2-DE1A9E8FC886}"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3FD03-8075-4D34-9E79-9CB5B93E0AF8}">
      <dsp:nvSpPr>
        <dsp:cNvPr id="0" name=""/>
        <dsp:cNvSpPr/>
      </dsp:nvSpPr>
      <dsp:spPr>
        <a:xfrm rot="5400000">
          <a:off x="-245635" y="246082"/>
          <a:ext cx="1637567" cy="1146297"/>
        </a:xfrm>
        <a:prstGeom prst="chevron">
          <a:avLst/>
        </a:prstGeom>
        <a:solidFill>
          <a:srgbClr val="005F80"/>
        </a:solidFill>
        <a:ln w="25400" cap="flat" cmpd="sng" algn="ctr">
          <a:solidFill>
            <a:srgbClr val="005F7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5400000">
        <a:off x="1" y="573596"/>
        <a:ext cx="1146297" cy="491270"/>
      </dsp:txXfrm>
    </dsp:sp>
    <dsp:sp modelId="{D5FBE2D4-BCAE-46D1-9DB1-B5D2D4E2D23C}">
      <dsp:nvSpPr>
        <dsp:cNvPr id="0" name=""/>
        <dsp:cNvSpPr/>
      </dsp:nvSpPr>
      <dsp:spPr>
        <a:xfrm rot="5400000">
          <a:off x="5390603" y="-4224135"/>
          <a:ext cx="1064418" cy="9513584"/>
        </a:xfrm>
        <a:prstGeom prst="round2SameRect">
          <a:avLst/>
        </a:prstGeom>
        <a:solidFill>
          <a:schemeClr val="lt1">
            <a:alpha val="90000"/>
            <a:hueOff val="0"/>
            <a:satOff val="0"/>
            <a:lumOff val="0"/>
            <a:alphaOff val="0"/>
          </a:schemeClr>
        </a:solidFill>
        <a:ln w="57150" cap="flat" cmpd="sng" algn="ctr">
          <a:solidFill>
            <a:srgbClr val="005F71"/>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err="1"/>
            <a:t>Tiene</a:t>
          </a:r>
          <a:r>
            <a:rPr lang="en-US" sz="2700" kern="1200"/>
            <a:t> </a:t>
          </a:r>
          <a:r>
            <a:rPr lang="en-US" sz="2700" kern="1200" err="1"/>
            <a:t>experiencia</a:t>
          </a:r>
          <a:r>
            <a:rPr lang="en-US" sz="2700" kern="1200"/>
            <a:t> </a:t>
          </a:r>
          <a:r>
            <a:rPr lang="en-US" sz="2700" kern="1200" err="1"/>
            <a:t>empresarial</a:t>
          </a:r>
          <a:r>
            <a:rPr lang="en-US" sz="2700" kern="1200"/>
            <a:t> o </a:t>
          </a:r>
          <a:r>
            <a:rPr lang="en-US" sz="2700" kern="1200" err="1"/>
            <a:t>profesional</a:t>
          </a:r>
          <a:endParaRPr lang="en-US" sz="2700" kern="1200"/>
        </a:p>
        <a:p>
          <a:pPr marL="228600" lvl="1" indent="-228600" algn="l" defTabSz="1200150">
            <a:lnSpc>
              <a:spcPct val="90000"/>
            </a:lnSpc>
            <a:spcBef>
              <a:spcPct val="0"/>
            </a:spcBef>
            <a:spcAft>
              <a:spcPct val="15000"/>
            </a:spcAft>
            <a:buChar char="•"/>
          </a:pPr>
          <a:r>
            <a:rPr lang="en-US" sz="2700" kern="1200" err="1"/>
            <a:t>Apoya</a:t>
          </a:r>
          <a:r>
            <a:rPr lang="en-US" sz="2700" kern="1200"/>
            <a:t> </a:t>
          </a:r>
          <a:r>
            <a:rPr lang="en-US" sz="2700" kern="1200" err="1"/>
            <a:t>activamente</a:t>
          </a:r>
          <a:r>
            <a:rPr lang="en-US" sz="2700" kern="1200"/>
            <a:t> los </a:t>
          </a:r>
          <a:r>
            <a:rPr lang="en-US" sz="2700" kern="1200" err="1"/>
            <a:t>objetivos</a:t>
          </a:r>
          <a:r>
            <a:rPr lang="en-US" sz="2700" kern="1200"/>
            <a:t> de Zonta</a:t>
          </a:r>
        </a:p>
      </dsp:txBody>
      <dsp:txXfrm rot="-5400000">
        <a:off x="1166021" y="52408"/>
        <a:ext cx="9461623" cy="960496"/>
      </dsp:txXfrm>
    </dsp:sp>
    <dsp:sp modelId="{EEFBEEC4-2A37-400A-8AF6-AB4260384995}">
      <dsp:nvSpPr>
        <dsp:cNvPr id="0" name=""/>
        <dsp:cNvSpPr/>
      </dsp:nvSpPr>
      <dsp:spPr>
        <a:xfrm rot="5400000">
          <a:off x="-245635" y="1689832"/>
          <a:ext cx="1637567" cy="1146297"/>
        </a:xfrm>
        <a:prstGeom prst="chevron">
          <a:avLst/>
        </a:prstGeom>
        <a:solidFill>
          <a:schemeClr val="accent5">
            <a:hueOff val="0"/>
            <a:satOff val="0"/>
            <a:lumOff val="0"/>
            <a:alphaOff val="0"/>
          </a:schemeClr>
        </a:solidFill>
        <a:ln w="57150" cap="flat" cmpd="sng" algn="ctr">
          <a:solidFill>
            <a:srgbClr val="005F7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5400000">
        <a:off x="1" y="2017346"/>
        <a:ext cx="1146297" cy="491270"/>
      </dsp:txXfrm>
    </dsp:sp>
    <dsp:sp modelId="{0ABBDA4D-3CB2-4DA5-A778-157961DF7083}">
      <dsp:nvSpPr>
        <dsp:cNvPr id="0" name=""/>
        <dsp:cNvSpPr/>
      </dsp:nvSpPr>
      <dsp:spPr>
        <a:xfrm rot="5400000">
          <a:off x="5424565" y="-2834070"/>
          <a:ext cx="1064418" cy="9620954"/>
        </a:xfrm>
        <a:prstGeom prst="round2SameRect">
          <a:avLst/>
        </a:prstGeom>
        <a:solidFill>
          <a:schemeClr val="lt1">
            <a:alpha val="90000"/>
            <a:hueOff val="0"/>
            <a:satOff val="0"/>
            <a:lumOff val="0"/>
            <a:alphaOff val="0"/>
          </a:schemeClr>
        </a:solidFill>
        <a:ln w="57150" cap="flat" cmpd="sng" algn="ctr">
          <a:solidFill>
            <a:srgbClr val="005F71"/>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err="1"/>
            <a:t>Clasificacion</a:t>
          </a:r>
          <a:r>
            <a:rPr lang="en-US" sz="2700" kern="1200"/>
            <a:t> de </a:t>
          </a:r>
          <a:r>
            <a:rPr lang="en-US" sz="2700" kern="1200" err="1"/>
            <a:t>acuerdo</a:t>
          </a:r>
          <a:r>
            <a:rPr lang="en-US" sz="2700" kern="1200"/>
            <a:t> a la </a:t>
          </a:r>
          <a:r>
            <a:rPr lang="en-US" sz="2700" kern="1200" err="1"/>
            <a:t>empresa</a:t>
          </a:r>
          <a:r>
            <a:rPr lang="en-US" sz="2700" kern="1200"/>
            <a:t> o la </a:t>
          </a:r>
          <a:r>
            <a:rPr lang="en-US" sz="2700" kern="1200" err="1"/>
            <a:t>profesión</a:t>
          </a:r>
          <a:endParaRPr lang="en-US" sz="2700" kern="1200"/>
        </a:p>
        <a:p>
          <a:pPr marL="228600" lvl="1" indent="-228600" algn="l" defTabSz="1200150">
            <a:lnSpc>
              <a:spcPct val="90000"/>
            </a:lnSpc>
            <a:spcBef>
              <a:spcPct val="0"/>
            </a:spcBef>
            <a:spcAft>
              <a:spcPct val="15000"/>
            </a:spcAft>
            <a:buChar char="•"/>
          </a:pPr>
          <a:r>
            <a:rPr lang="es-ES" sz="2700" kern="1200">
              <a:highlight>
                <a:srgbClr val="FFFF00"/>
              </a:highlight>
            </a:rPr>
            <a:t>La </a:t>
          </a:r>
          <a:r>
            <a:rPr lang="es-ES" sz="2700" kern="1200" err="1">
              <a:highlight>
                <a:srgbClr val="FFFF00"/>
              </a:highlight>
            </a:rPr>
            <a:t>clasificacion</a:t>
          </a:r>
          <a:r>
            <a:rPr lang="es-ES" sz="2700" kern="1200">
              <a:highlight>
                <a:srgbClr val="FFFF00"/>
              </a:highlight>
            </a:rPr>
            <a:t> es vitalicia</a:t>
          </a:r>
          <a:endParaRPr lang="en-US" sz="2700" kern="1200">
            <a:highlight>
              <a:srgbClr val="FFFF00"/>
            </a:highlight>
          </a:endParaRPr>
        </a:p>
      </dsp:txBody>
      <dsp:txXfrm rot="-5400000">
        <a:off x="1146298" y="1496158"/>
        <a:ext cx="9568993" cy="960496"/>
      </dsp:txXfrm>
    </dsp:sp>
    <dsp:sp modelId="{CA03176F-0D26-467D-91A7-E39ECED77116}">
      <dsp:nvSpPr>
        <dsp:cNvPr id="0" name=""/>
        <dsp:cNvSpPr/>
      </dsp:nvSpPr>
      <dsp:spPr>
        <a:xfrm rot="5400000">
          <a:off x="-245635" y="3133582"/>
          <a:ext cx="1637567" cy="1146297"/>
        </a:xfrm>
        <a:prstGeom prst="chevron">
          <a:avLst/>
        </a:prstGeom>
        <a:solidFill>
          <a:srgbClr val="005F80"/>
        </a:solidFill>
        <a:ln w="25400" cap="flat" cmpd="sng" algn="ctr">
          <a:solidFill>
            <a:srgbClr val="005F7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5400000">
        <a:off x="1" y="3461096"/>
        <a:ext cx="1146297" cy="491270"/>
      </dsp:txXfrm>
    </dsp:sp>
    <dsp:sp modelId="{CD28B10F-E982-445B-A3B2-DE1A9E8FC886}">
      <dsp:nvSpPr>
        <dsp:cNvPr id="0" name=""/>
        <dsp:cNvSpPr/>
      </dsp:nvSpPr>
      <dsp:spPr>
        <a:xfrm rot="5400000">
          <a:off x="5424565" y="-1390320"/>
          <a:ext cx="1064418" cy="9620954"/>
        </a:xfrm>
        <a:prstGeom prst="round2SameRect">
          <a:avLst/>
        </a:prstGeom>
        <a:solidFill>
          <a:schemeClr val="lt1">
            <a:alpha val="90000"/>
            <a:hueOff val="0"/>
            <a:satOff val="0"/>
            <a:lumOff val="0"/>
            <a:alphaOff val="0"/>
          </a:schemeClr>
        </a:solidFill>
        <a:ln w="57150" cap="flat" cmpd="sng" algn="ctr">
          <a:solidFill>
            <a:srgbClr val="005F71"/>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Los </a:t>
          </a:r>
          <a:r>
            <a:rPr lang="en-US" sz="2700" kern="1200" err="1"/>
            <a:t>miembros</a:t>
          </a:r>
          <a:r>
            <a:rPr lang="en-US" sz="2700" kern="1200"/>
            <a:t> </a:t>
          </a:r>
          <a:r>
            <a:rPr lang="en-US" sz="2700" kern="1200" err="1"/>
            <a:t>deben</a:t>
          </a:r>
          <a:r>
            <a:rPr lang="en-US" sz="2700" kern="1200"/>
            <a:t> </a:t>
          </a:r>
          <a:r>
            <a:rPr lang="en-US" sz="2700" kern="1200" err="1"/>
            <a:t>reflejar</a:t>
          </a:r>
          <a:r>
            <a:rPr lang="en-US" sz="2700" kern="1200"/>
            <a:t> la </a:t>
          </a:r>
          <a:r>
            <a:rPr lang="en-US" sz="2700" kern="1200" err="1"/>
            <a:t>diversidad</a:t>
          </a:r>
          <a:r>
            <a:rPr lang="en-US" sz="2700" kern="1200"/>
            <a:t> de las </a:t>
          </a:r>
          <a:r>
            <a:rPr lang="en-US" sz="2700" kern="1200" err="1"/>
            <a:t>clasificaciones</a:t>
          </a:r>
          <a:endParaRPr lang="en-US" sz="2700" kern="1200"/>
        </a:p>
        <a:p>
          <a:pPr marL="228600" lvl="1" indent="-228600" algn="l" defTabSz="1200150">
            <a:lnSpc>
              <a:spcPct val="90000"/>
            </a:lnSpc>
            <a:spcBef>
              <a:spcPct val="0"/>
            </a:spcBef>
            <a:spcAft>
              <a:spcPct val="15000"/>
            </a:spcAft>
            <a:buChar char="•"/>
          </a:pPr>
          <a:r>
            <a:rPr lang="en-US" sz="2700" kern="1200"/>
            <a:t>La </a:t>
          </a:r>
          <a:r>
            <a:rPr lang="en-US" sz="2700" kern="1200" err="1"/>
            <a:t>membresía</a:t>
          </a:r>
          <a:r>
            <a:rPr lang="en-US" sz="2700" kern="1200"/>
            <a:t> debe ser </a:t>
          </a:r>
          <a:r>
            <a:rPr lang="en-US" sz="2700" kern="1200" err="1"/>
            <a:t>inclusiva</a:t>
          </a:r>
          <a:r>
            <a:rPr lang="en-US" sz="2700" kern="1200"/>
            <a:t> y </a:t>
          </a:r>
          <a:r>
            <a:rPr lang="en-US" sz="2700" kern="1200" err="1"/>
            <a:t>diversa</a:t>
          </a:r>
          <a:endParaRPr lang="en-US" sz="2700" kern="1200"/>
        </a:p>
      </dsp:txBody>
      <dsp:txXfrm rot="-5400000">
        <a:off x="1146298" y="2939908"/>
        <a:ext cx="9568993" cy="9604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E22BF912-1181-471D-AD99-28776076078B}" type="datetimeFigureOut">
              <a:rPr lang="en-US" smtClean="0"/>
              <a:pPr/>
              <a:t>3/3/2022</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6D763E06-CE24-4A04-A57F-6336ED2DDAFD}" type="slidenum">
              <a:rPr lang="en-US" smtClean="0"/>
              <a:pPr/>
              <a:t>‹#›</a:t>
            </a:fld>
            <a:endParaRPr lang="en-US" dirty="0"/>
          </a:p>
        </p:txBody>
      </p:sp>
    </p:spTree>
    <p:extLst>
      <p:ext uri="{BB962C8B-B14F-4D97-AF65-F5344CB8AC3E}">
        <p14:creationId xmlns:p14="http://schemas.microsoft.com/office/powerpoint/2010/main" val="1995677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A7BBA0ED-9A1C-4916-853C-00C820CA5EC6}" type="datetimeFigureOut">
              <a:rPr lang="en-US" smtClean="0"/>
              <a:pPr/>
              <a:t>3/3/2022</a:t>
            </a:fld>
            <a:endParaRPr lang="en-US" dirty="0"/>
          </a:p>
        </p:txBody>
      </p:sp>
      <p:sp>
        <p:nvSpPr>
          <p:cNvPr id="4" name="Slide Image Placeholder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D37162EB-A350-4C13-96E8-9D42FF38AA9F}" type="slidenum">
              <a:rPr lang="en-US" smtClean="0"/>
              <a:pPr/>
              <a:t>‹#›</a:t>
            </a:fld>
            <a:endParaRPr lang="en-US" dirty="0"/>
          </a:p>
        </p:txBody>
      </p:sp>
    </p:spTree>
    <p:extLst>
      <p:ext uri="{BB962C8B-B14F-4D97-AF65-F5344CB8AC3E}">
        <p14:creationId xmlns:p14="http://schemas.microsoft.com/office/powerpoint/2010/main" val="124337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lstStyle/>
          <a:p>
            <a:r>
              <a:rPr lang="es-419" noProof="0" dirty="0"/>
              <a:t>Bienvenidos</a:t>
            </a:r>
            <a:r>
              <a:rPr lang="en-US" dirty="0"/>
              <a:t> a </a:t>
            </a:r>
            <a:r>
              <a:rPr lang="es-419" noProof="0" dirty="0"/>
              <a:t>esta</a:t>
            </a:r>
            <a:r>
              <a:rPr lang="en-US" dirty="0"/>
              <a:t> </a:t>
            </a:r>
            <a:r>
              <a:rPr lang="es-419" noProof="0" dirty="0"/>
              <a:t>sesión</a:t>
            </a:r>
            <a:r>
              <a:rPr lang="en-US" dirty="0"/>
              <a:t> </a:t>
            </a:r>
            <a:r>
              <a:rPr lang="es-419" noProof="0" dirty="0"/>
              <a:t>sobre</a:t>
            </a:r>
            <a:r>
              <a:rPr lang="en-US" dirty="0"/>
              <a:t> la </a:t>
            </a:r>
            <a:r>
              <a:rPr lang="es-419" noProof="0" dirty="0"/>
              <a:t>Información</a:t>
            </a:r>
            <a:r>
              <a:rPr lang="en-US" dirty="0"/>
              <a:t> </a:t>
            </a:r>
            <a:r>
              <a:rPr lang="es-419" noProof="0" dirty="0"/>
              <a:t>Esencial</a:t>
            </a:r>
            <a:r>
              <a:rPr lang="en-US" dirty="0"/>
              <a:t> de Zonta. </a:t>
            </a:r>
            <a:r>
              <a:rPr lang="es-419" noProof="0" dirty="0"/>
              <a:t>Esta</a:t>
            </a:r>
            <a:r>
              <a:rPr lang="en-US" dirty="0"/>
              <a:t> </a:t>
            </a:r>
            <a:r>
              <a:rPr lang="es-419" noProof="0" dirty="0"/>
              <a:t>fue</a:t>
            </a:r>
            <a:r>
              <a:rPr lang="en-US" dirty="0"/>
              <a:t> </a:t>
            </a:r>
            <a:r>
              <a:rPr lang="es-419" noProof="0" dirty="0"/>
              <a:t>diseñada</a:t>
            </a:r>
            <a:r>
              <a:rPr lang="en-US" dirty="0"/>
              <a:t> </a:t>
            </a:r>
            <a:r>
              <a:rPr lang="es-419" noProof="0" dirty="0"/>
              <a:t>como</a:t>
            </a:r>
            <a:r>
              <a:rPr lang="en-US" dirty="0"/>
              <a:t> </a:t>
            </a:r>
            <a:r>
              <a:rPr lang="es-ES" dirty="0"/>
              <a:t>información de base para los lideres de los clubes.</a:t>
            </a:r>
            <a:endParaRPr lang="en-US" dirty="0"/>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261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pPr/>
              <a:t>10</a:t>
            </a:fld>
            <a:endParaRPr lang="en-US"/>
          </a:p>
        </p:txBody>
      </p:sp>
    </p:spTree>
    <p:extLst>
      <p:ext uri="{BB962C8B-B14F-4D97-AF65-F5344CB8AC3E}">
        <p14:creationId xmlns:p14="http://schemas.microsoft.com/office/powerpoint/2010/main" val="316123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normAutofit/>
          </a:bodyPr>
          <a:lstStyle/>
          <a:p>
            <a:r>
              <a:rPr lang="es-ES"/>
              <a:t>A continuación se presenta una lista de información que los funcionarios del club deben conocer.  Ten en cuenta que puedes encontrar esta información en Zonta.org y en los documentos de tu propio club.  Un buen funcionario tendrá una copia actualizada de los Documentos Rectores de Zonta International, los estatutos y el reglamento de su club y la última versión del Manual del Club Zonta.</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306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deber fiduciario es la responsabilidad legal que tienen los funcionarios y directores del club en la toma de decisiones cotidianas:  El deber de diligencia-que significa que deben ser prudentes y razonables en la gestión de los asuntos del club.  Deber de lealtad-que significa que no pueden utilizar su posición en Zonta para favorecer sus propios intereses.  El deber de obediencia-que significa que tienen que dirigir el club de acuerdo con sus documentos de gobierno y las leyes aplicables.</a:t>
            </a:r>
          </a:p>
        </p:txBody>
      </p:sp>
      <p:sp>
        <p:nvSpPr>
          <p:cNvPr id="4" name="Slide Number Placeholder 3"/>
          <p:cNvSpPr>
            <a:spLocks noGrp="1"/>
          </p:cNvSpPr>
          <p:nvPr>
            <p:ph type="sldNum" sz="quarter" idx="10"/>
          </p:nvPr>
        </p:nvSpPr>
        <p:spPr/>
        <p:txBody>
          <a:bodyPr/>
          <a:lstStyle/>
          <a:p>
            <a:fld id="{D37162EB-A350-4C13-96E8-9D42FF38AA9F}" type="slidenum">
              <a:rPr lang="en-US" smtClean="0"/>
              <a:pPr/>
              <a:t>12</a:t>
            </a:fld>
            <a:endParaRPr lang="en-US"/>
          </a:p>
        </p:txBody>
      </p:sp>
    </p:spTree>
    <p:extLst>
      <p:ext uri="{BB962C8B-B14F-4D97-AF65-F5344CB8AC3E}">
        <p14:creationId xmlns:p14="http://schemas.microsoft.com/office/powerpoint/2010/main" val="357003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siguiente punto que exploraremos es el calendario de Zonta.  Consulta el ejemplo de calendario de Zonta en los Apéndices del Manual del Club.  ¿Cómo se compara con el calendario de tu club?  ¿Cómo celebra tu club el Día del Fundador de Zonta - el 8 de noviembre - o el Día de la Rosa de Zonta y el Día Internacional de la Mujer - el 8 de marzo?</a:t>
            </a:r>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649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Ten en cuenta que es necesario separar los fondos de servicio y de funcionamiento en el presupuesto del club.  Informar mensualmente de los ingresos y gastos y realizar una revisión al final de cada año fiscal para asegurarse de que el club está realizando una gestión financiera adecuada.</a:t>
            </a:r>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8169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20725"/>
            <a:ext cx="6619875" cy="3724275"/>
          </a:xfrm>
        </p:spPr>
      </p:sp>
      <p:sp>
        <p:nvSpPr>
          <p:cNvPr id="3" name="Notes Placeholder 2"/>
          <p:cNvSpPr>
            <a:spLocks noGrp="1"/>
          </p:cNvSpPr>
          <p:nvPr>
            <p:ph type="body" idx="1"/>
          </p:nvPr>
        </p:nvSpPr>
        <p:spPr/>
        <p:txBody>
          <a:bodyPr/>
          <a:lstStyle/>
          <a:p>
            <a:r>
              <a:rPr lang="en-US" err="1"/>
              <a:t>Pregúntate</a:t>
            </a:r>
            <a:r>
              <a:rPr lang="en-US"/>
              <a:t>:</a:t>
            </a:r>
          </a:p>
        </p:txBody>
      </p:sp>
      <p:sp>
        <p:nvSpPr>
          <p:cNvPr id="4" name="Slide Number Placeholder 3"/>
          <p:cNvSpPr>
            <a:spLocks noGrp="1"/>
          </p:cNvSpPr>
          <p:nvPr>
            <p:ph type="sldNum" sz="quarter" idx="10"/>
          </p:nvPr>
        </p:nvSpPr>
        <p:spPr/>
        <p:txBody>
          <a:bodyPr/>
          <a:lstStyle/>
          <a:p>
            <a:fld id="{D37162EB-A350-4C13-96E8-9D42FF38AA9F}" type="slidenum">
              <a:rPr lang="en-US" smtClean="0"/>
              <a:pPr/>
              <a:t>15</a:t>
            </a:fld>
            <a:endParaRPr lang="en-US"/>
          </a:p>
        </p:txBody>
      </p:sp>
    </p:spTree>
    <p:extLst>
      <p:ext uri="{BB962C8B-B14F-4D97-AF65-F5344CB8AC3E}">
        <p14:creationId xmlns:p14="http://schemas.microsoft.com/office/powerpoint/2010/main" val="114310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37162EB-A350-4C13-96E8-9D42FF38AA9F}" type="slidenum">
              <a:rPr lang="en-US" smtClean="0"/>
              <a:pPr/>
              <a:t>16</a:t>
            </a:fld>
            <a:endParaRPr lang="en-US"/>
          </a:p>
        </p:txBody>
      </p:sp>
    </p:spTree>
    <p:extLst>
      <p:ext uri="{BB962C8B-B14F-4D97-AF65-F5344CB8AC3E}">
        <p14:creationId xmlns:p14="http://schemas.microsoft.com/office/powerpoint/2010/main" val="2054310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Cuando navegues por zonta.org, ten en cuenta que son tres sitios web en uno:  El primero es zonta.org, con información sobre el programa, el impacto global y la información general.  </a:t>
            </a:r>
          </a:p>
          <a:p>
            <a:r>
              <a:rPr lang="es-ES"/>
              <a:t>En segundo lugar, Mi Zonta requiere que el miembro inicie sesión para acceder a todos los estatutos, manuales, políticas, herramientas clave, formularios, páginas de la comunidad e información sobre la membresía del club.  Aquí se puede acceder a las listas de socios y pagar las cuotas.  </a:t>
            </a:r>
          </a:p>
          <a:p>
            <a:r>
              <a:rPr lang="es-ES"/>
              <a:t>En tercer lugar está la Fundación, que ofrece información detallada sobre el programa, los socios y el portal para que los individuos y </a:t>
            </a:r>
            <a:r>
              <a:rPr lang="es-ES" b="0"/>
              <a:t>los</a:t>
            </a:r>
            <a:r>
              <a:rPr lang="es-ES" b="0" baseline="0"/>
              <a:t> clubes</a:t>
            </a:r>
            <a:r>
              <a:rPr lang="es-ES" b="0"/>
              <a:t> </a:t>
            </a:r>
            <a:r>
              <a:rPr lang="es-ES"/>
              <a:t>puedan hacer donaciones</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0816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Por favor, abre una nueva ventana para entrar en </a:t>
            </a:r>
            <a:r>
              <a:rPr lang="es-ES" err="1"/>
              <a:t>Myzonta</a:t>
            </a:r>
            <a:r>
              <a:rPr lang="es-ES"/>
              <a:t> y descarga el Manual del Club. Haz clic en la etiqueta Gobernanza y selecciona Manuales.  Desplázate hasta el Manual del Club de Zonta Internacional.  Abre y descarga el manual del club.  Guarda o imprime.  Pausa ahora.</a:t>
            </a:r>
            <a:endParaRPr lang="en-US"/>
          </a:p>
        </p:txBody>
      </p:sp>
      <p:sp>
        <p:nvSpPr>
          <p:cNvPr id="4" name="Date Placeholder 3"/>
          <p:cNvSpPr>
            <a:spLocks noGrp="1"/>
          </p:cNvSpPr>
          <p:nvPr>
            <p:ph type="dt" idx="10"/>
          </p:nvPr>
        </p:nvSpPr>
        <p:spPr/>
        <p:txBody>
          <a:bodyPr/>
          <a:lstStyle/>
          <a:p>
            <a:r>
              <a:rPr lang="en-US"/>
              <a:t>2016</a:t>
            </a:r>
          </a:p>
        </p:txBody>
      </p:sp>
    </p:spTree>
    <p:extLst>
      <p:ext uri="{BB962C8B-B14F-4D97-AF65-F5344CB8AC3E}">
        <p14:creationId xmlns:p14="http://schemas.microsoft.com/office/powerpoint/2010/main" val="238038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Ahora es el momento de explorar el Manual del Club e investigar las funciones y responsabilidades de su cargo. </a:t>
            </a:r>
            <a:r>
              <a:rPr lang="es-ES" b="1"/>
              <a:t>(Ch)</a:t>
            </a:r>
            <a:r>
              <a:rPr lang="es-ES"/>
              <a:t> Por favor, anota tres puntos que te hayan parecido útiles en la descripción de tu cargo.</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7597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 </a:t>
            </a:r>
            <a:r>
              <a:rPr lang="es-419" noProof="0" dirty="0"/>
              <a:t>nombre</a:t>
            </a:r>
            <a:r>
              <a:rPr lang="en-US" dirty="0"/>
              <a:t> es Jacquie </a:t>
            </a:r>
            <a:r>
              <a:rPr lang="es-419" noProof="0" dirty="0"/>
              <a:t>Gudmundsen</a:t>
            </a:r>
            <a:r>
              <a:rPr lang="en-US" dirty="0"/>
              <a:t> y soy miembro del Zonta Club de Pontiac-North Oakland, Michigan, USA.</a:t>
            </a:r>
          </a:p>
          <a:p>
            <a:endParaRPr lang="en-US" dirty="0"/>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99998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Enumera </a:t>
            </a:r>
            <a:r>
              <a:rPr lang="es-ES">
                <a:highlight>
                  <a:srgbClr val="FFFF00"/>
                </a:highlight>
              </a:rPr>
              <a:t>las cualificaciones </a:t>
            </a:r>
            <a:r>
              <a:rPr lang="es-ES"/>
              <a:t>que tienes para tu puesto.  Resume cuáles son tus funciones y cómo las cumplirás.  Haz una pausa y revisa tus funciones y prepara un breve informe para compartir con tu club.</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71297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Aquí tienes la oportunidad de utilizar los recursos de la web para encontrar información específica.  Es una buena oportunidad para mejorar el acceso a la web.  Añade tus propios retos a esta breve lista.</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3944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Por último, te animo a crear un plan maestro para tu función de liderazgo.  Este puede ser transmitido, actualizado y revisado como sea necesario.  La creación de plantillas y descripciones de funciones para los dirigentes del club ayudará a planificar eficazmente la sucesión.</a:t>
            </a:r>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35789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pPr/>
              <a:t>23</a:t>
            </a:fld>
            <a:endParaRPr lang="en-US"/>
          </a:p>
        </p:txBody>
      </p:sp>
    </p:spTree>
    <p:extLst>
      <p:ext uri="{BB962C8B-B14F-4D97-AF65-F5344CB8AC3E}">
        <p14:creationId xmlns:p14="http://schemas.microsoft.com/office/powerpoint/2010/main" val="2905156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35789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D37162EB-A350-4C13-96E8-9D42FF38AA9F}" type="slidenum">
              <a:rPr lang="en-US" smtClean="0"/>
              <a:pPr/>
              <a:t>25</a:t>
            </a:fld>
            <a:endParaRPr lang="en-US" dirty="0"/>
          </a:p>
        </p:txBody>
      </p:sp>
    </p:spTree>
    <p:extLst>
      <p:ext uri="{BB962C8B-B14F-4D97-AF65-F5344CB8AC3E}">
        <p14:creationId xmlns:p14="http://schemas.microsoft.com/office/powerpoint/2010/main" val="3437810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162EB-A350-4C13-96E8-9D42FF38AA9F}" type="slidenum">
              <a:rPr lang="en-US" smtClean="0"/>
              <a:pPr/>
              <a:t>26</a:t>
            </a:fld>
            <a:endParaRPr lang="en-US" dirty="0"/>
          </a:p>
        </p:txBody>
      </p:sp>
    </p:spTree>
    <p:extLst>
      <p:ext uri="{BB962C8B-B14F-4D97-AF65-F5344CB8AC3E}">
        <p14:creationId xmlns:p14="http://schemas.microsoft.com/office/powerpoint/2010/main" val="337654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 resultado de ver tu </a:t>
            </a:r>
            <a:r>
              <a:rPr lang="en-US" dirty="0" err="1"/>
              <a:t>sesión</a:t>
            </a:r>
            <a:r>
              <a:rPr lang="en-US"/>
              <a:t>, vas a </a:t>
            </a:r>
            <a:r>
              <a:rPr lang="en-US" err="1"/>
              <a:t>reconocer</a:t>
            </a:r>
            <a:r>
              <a:rPr lang="en-US"/>
              <a:t> el </a:t>
            </a:r>
            <a:r>
              <a:rPr lang="en-US" err="1"/>
              <a:t>rol</a:t>
            </a:r>
            <a:r>
              <a:rPr lang="en-US"/>
              <a:t> de…</a:t>
            </a:r>
          </a:p>
        </p:txBody>
      </p:sp>
      <p:sp>
        <p:nvSpPr>
          <p:cNvPr id="4" name="Slide Number Placeholder 3"/>
          <p:cNvSpPr>
            <a:spLocks noGrp="1"/>
          </p:cNvSpPr>
          <p:nvPr>
            <p:ph type="sldNum" sz="quarter" idx="10"/>
          </p:nvPr>
        </p:nvSpPr>
        <p:spPr/>
        <p:txBody>
          <a:bodyPr/>
          <a:lstStyle/>
          <a:p>
            <a:fld id="{D37162EB-A350-4C13-96E8-9D42FF38AA9F}" type="slidenum">
              <a:rPr lang="en-US" smtClean="0"/>
              <a:pPr/>
              <a:t>3</a:t>
            </a:fld>
            <a:endParaRPr lang="en-US"/>
          </a:p>
        </p:txBody>
      </p:sp>
    </p:spTree>
    <p:extLst>
      <p:ext uri="{BB962C8B-B14F-4D97-AF65-F5344CB8AC3E}">
        <p14:creationId xmlns:p14="http://schemas.microsoft.com/office/powerpoint/2010/main" val="247379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 club es la </a:t>
            </a:r>
            <a:r>
              <a:rPr lang="en-US" err="1"/>
              <a:t>unidad</a:t>
            </a:r>
            <a:r>
              <a:rPr lang="en-US"/>
              <a:t> de base de Zonta. Los </a:t>
            </a:r>
            <a:r>
              <a:rPr lang="en-US" err="1"/>
              <a:t>miembros</a:t>
            </a:r>
            <a:r>
              <a:rPr lang="en-US"/>
              <a:t> </a:t>
            </a:r>
            <a:r>
              <a:rPr lang="en-US" err="1"/>
              <a:t>forman</a:t>
            </a:r>
            <a:r>
              <a:rPr lang="en-US"/>
              <a:t> parte de </a:t>
            </a:r>
            <a:r>
              <a:rPr lang="en-US" err="1"/>
              <a:t>los</a:t>
            </a:r>
            <a:r>
              <a:rPr lang="en-US"/>
              <a:t> </a:t>
            </a:r>
            <a:r>
              <a:rPr lang="en-US" err="1"/>
              <a:t>clubes</a:t>
            </a:r>
            <a:r>
              <a:rPr lang="en-US"/>
              <a:t> y </a:t>
            </a:r>
            <a:r>
              <a:rPr lang="en-US" err="1"/>
              <a:t>los</a:t>
            </a:r>
            <a:r>
              <a:rPr lang="en-US"/>
              <a:t> </a:t>
            </a:r>
            <a:r>
              <a:rPr lang="en-US" err="1"/>
              <a:t>clubes</a:t>
            </a:r>
            <a:r>
              <a:rPr lang="en-US"/>
              <a:t> </a:t>
            </a:r>
            <a:r>
              <a:rPr lang="en-US" err="1"/>
              <a:t>forman</a:t>
            </a:r>
            <a:r>
              <a:rPr lang="en-US"/>
              <a:t> parte de Zonta International. Son </a:t>
            </a:r>
            <a:r>
              <a:rPr lang="en-US" err="1"/>
              <a:t>los</a:t>
            </a:r>
            <a:r>
              <a:rPr lang="en-US"/>
              <a:t> </a:t>
            </a:r>
            <a:r>
              <a:rPr lang="en-US" err="1"/>
              <a:t>clubes</a:t>
            </a:r>
            <a:r>
              <a:rPr lang="en-US"/>
              <a:t> de Zonta que toman las </a:t>
            </a:r>
            <a:r>
              <a:rPr lang="en-US" err="1"/>
              <a:t>decisiones</a:t>
            </a:r>
            <a:r>
              <a:rPr lang="en-US"/>
              <a:t> y </a:t>
            </a:r>
            <a:r>
              <a:rPr lang="es-ES" noProof="0"/>
              <a:t>escogen</a:t>
            </a:r>
            <a:r>
              <a:rPr lang="en-US"/>
              <a:t> a los </a:t>
            </a:r>
            <a:r>
              <a:rPr lang="en-US" err="1"/>
              <a:t>líderes</a:t>
            </a:r>
            <a:r>
              <a:rPr lang="en-US"/>
              <a:t>.</a:t>
            </a:r>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9244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414338"/>
            <a:ext cx="6621463" cy="3725862"/>
          </a:xfrm>
        </p:spPr>
      </p:sp>
      <p:sp>
        <p:nvSpPr>
          <p:cNvPr id="3" name="Notes Placeholder 2"/>
          <p:cNvSpPr>
            <a:spLocks noGrp="1"/>
          </p:cNvSpPr>
          <p:nvPr>
            <p:ph type="body" idx="1"/>
          </p:nvPr>
        </p:nvSpPr>
        <p:spPr/>
        <p:txBody>
          <a:bodyPr/>
          <a:lstStyle/>
          <a:p>
            <a:endParaRPr lang="en-US"/>
          </a:p>
          <a:p>
            <a:r>
              <a:rPr lang="en-US" err="1"/>
              <a:t>Reconocer</a:t>
            </a:r>
            <a:r>
              <a:rPr lang="en-US"/>
              <a:t> que el club de Zonta es la </a:t>
            </a:r>
            <a:r>
              <a:rPr lang="en-US" err="1"/>
              <a:t>estructura</a:t>
            </a:r>
            <a:r>
              <a:rPr lang="en-US"/>
              <a:t> base de </a:t>
            </a:r>
            <a:r>
              <a:rPr lang="en-US" err="1"/>
              <a:t>esta</a:t>
            </a:r>
            <a:r>
              <a:rPr lang="en-US"/>
              <a:t> </a:t>
            </a:r>
            <a:r>
              <a:rPr lang="en-US" err="1"/>
              <a:t>organización</a:t>
            </a:r>
            <a:r>
              <a:rPr lang="en-US"/>
              <a:t> </a:t>
            </a:r>
            <a:r>
              <a:rPr lang="en-US" err="1"/>
              <a:t>nos</a:t>
            </a:r>
            <a:r>
              <a:rPr lang="en-US"/>
              <a:t> </a:t>
            </a:r>
            <a:r>
              <a:rPr lang="en-US" err="1"/>
              <a:t>ayuda</a:t>
            </a:r>
            <a:r>
              <a:rPr lang="en-US"/>
              <a:t> a </a:t>
            </a:r>
            <a:r>
              <a:rPr lang="en-US" err="1"/>
              <a:t>entender</a:t>
            </a:r>
            <a:r>
              <a:rPr lang="en-US"/>
              <a:t> el </a:t>
            </a:r>
            <a:r>
              <a:rPr lang="en-US" err="1"/>
              <a:t>propósito</a:t>
            </a:r>
            <a:r>
              <a:rPr lang="en-US"/>
              <a:t> de </a:t>
            </a:r>
            <a:r>
              <a:rPr lang="en-US" err="1"/>
              <a:t>los</a:t>
            </a:r>
            <a:r>
              <a:rPr lang="en-US"/>
              <a:t> </a:t>
            </a:r>
            <a:r>
              <a:rPr lang="en-US" err="1"/>
              <a:t>clubes</a:t>
            </a:r>
            <a:r>
              <a:rPr lang="en-US"/>
              <a:t>: </a:t>
            </a:r>
            <a:r>
              <a:rPr lang="en-US" err="1"/>
              <a:t>educar</a:t>
            </a:r>
            <a:r>
              <a:rPr lang="en-US"/>
              <a:t>, </a:t>
            </a:r>
            <a:r>
              <a:rPr lang="en-US" err="1"/>
              <a:t>informar</a:t>
            </a:r>
            <a:r>
              <a:rPr lang="en-US"/>
              <a:t> y </a:t>
            </a:r>
            <a:r>
              <a:rPr lang="en-US" err="1"/>
              <a:t>abogar</a:t>
            </a:r>
            <a:r>
              <a:rPr lang="en-US"/>
              <a:t> por los </a:t>
            </a:r>
            <a:r>
              <a:rPr lang="en-US" err="1"/>
              <a:t>temas</a:t>
            </a:r>
            <a:r>
              <a:rPr lang="en-US"/>
              <a:t> </a:t>
            </a:r>
            <a:r>
              <a:rPr lang="en-US" err="1"/>
              <a:t>relacionados</a:t>
            </a:r>
            <a:r>
              <a:rPr lang="en-US"/>
              <a:t> con las </a:t>
            </a:r>
            <a:r>
              <a:rPr lang="en-US" err="1"/>
              <a:t>mujeres</a:t>
            </a:r>
            <a:r>
              <a:rPr lang="en-US"/>
              <a:t>; </a:t>
            </a:r>
            <a:r>
              <a:rPr lang="en-US" err="1"/>
              <a:t>recaudar</a:t>
            </a:r>
            <a:r>
              <a:rPr lang="en-US"/>
              <a:t> </a:t>
            </a:r>
            <a:r>
              <a:rPr lang="en-US" err="1"/>
              <a:t>fondos</a:t>
            </a:r>
            <a:r>
              <a:rPr lang="en-US"/>
              <a:t> para </a:t>
            </a:r>
            <a:r>
              <a:rPr lang="en-US" err="1"/>
              <a:t>apoyar</a:t>
            </a:r>
            <a:r>
              <a:rPr lang="en-US"/>
              <a:t> servicios locales e </a:t>
            </a:r>
            <a:r>
              <a:rPr lang="en-US" err="1"/>
              <a:t>internacionales</a:t>
            </a:r>
            <a:r>
              <a:rPr lang="en-US"/>
              <a:t> </a:t>
            </a:r>
            <a:r>
              <a:rPr lang="es-ES"/>
              <a:t>siguiendo la directriz de que 1/3 del dinero de servicio recaudado se destina al servicio internacional y 2/3 al servicio local; esforzarse en aumentar el número de miembros, crear redes y compartir el compañerismo y divertirse.</a:t>
            </a:r>
          </a:p>
          <a:p>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76225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a:solidFill>
                  <a:srgbClr val="FF0000"/>
                </a:solidFill>
                <a:highlight>
                  <a:srgbClr val="FFFF00"/>
                </a:highlight>
              </a:rPr>
              <a:t>Los </a:t>
            </a:r>
            <a:r>
              <a:rPr lang="en-US" b="1" i="1" u="sng" err="1">
                <a:solidFill>
                  <a:srgbClr val="FF0000"/>
                </a:solidFill>
                <a:highlight>
                  <a:srgbClr val="FFFF00"/>
                </a:highlight>
              </a:rPr>
              <a:t>miembros</a:t>
            </a:r>
            <a:r>
              <a:rPr lang="en-US" b="1" i="1" u="sng">
                <a:solidFill>
                  <a:srgbClr val="FF0000"/>
                </a:solidFill>
                <a:highlight>
                  <a:srgbClr val="FFFF00"/>
                </a:highlight>
              </a:rPr>
              <a:t> de </a:t>
            </a:r>
            <a:r>
              <a:rPr lang="en-US" b="1" i="1" u="sng" err="1">
                <a:solidFill>
                  <a:srgbClr val="FF0000"/>
                </a:solidFill>
                <a:highlight>
                  <a:srgbClr val="FFFF00"/>
                </a:highlight>
              </a:rPr>
              <a:t>Zonta</a:t>
            </a:r>
            <a:r>
              <a:rPr lang="en-US" b="1" i="1" u="sng">
                <a:solidFill>
                  <a:srgbClr val="FF0000"/>
                </a:solidFill>
                <a:highlight>
                  <a:srgbClr val="FFFF00"/>
                </a:highlight>
              </a:rPr>
              <a:t> que </a:t>
            </a:r>
            <a:r>
              <a:rPr lang="en-US" b="1" i="1" u="sng" err="1">
                <a:solidFill>
                  <a:srgbClr val="FF0000"/>
                </a:solidFill>
                <a:highlight>
                  <a:srgbClr val="FFFF00"/>
                </a:highlight>
              </a:rPr>
              <a:t>trabajan</a:t>
            </a:r>
            <a:r>
              <a:rPr lang="en-US" b="1" i="1" u="sng">
                <a:solidFill>
                  <a:srgbClr val="FF0000"/>
                </a:solidFill>
                <a:highlight>
                  <a:srgbClr val="FFFF00"/>
                </a:highlight>
              </a:rPr>
              <a:t> </a:t>
            </a:r>
            <a:r>
              <a:rPr lang="en-US"/>
              <a:t>son </a:t>
            </a:r>
            <a:r>
              <a:rPr lang="en-US" err="1"/>
              <a:t>mujeres</a:t>
            </a:r>
            <a:r>
              <a:rPr lang="en-US"/>
              <a:t> y hombres que son </a:t>
            </a:r>
            <a:r>
              <a:rPr lang="en-US" err="1"/>
              <a:t>comprometidos</a:t>
            </a:r>
            <a:r>
              <a:rPr lang="en-US"/>
              <a:t> </a:t>
            </a:r>
            <a:r>
              <a:rPr lang="en-US" err="1"/>
              <a:t>en</a:t>
            </a:r>
            <a:r>
              <a:rPr lang="en-US"/>
              <a:t> </a:t>
            </a:r>
            <a:r>
              <a:rPr lang="en-US" err="1"/>
              <a:t>hacer</a:t>
            </a:r>
            <a:r>
              <a:rPr lang="en-US"/>
              <a:t> los </a:t>
            </a:r>
            <a:r>
              <a:rPr lang="en-US" err="1"/>
              <a:t>objetivos</a:t>
            </a:r>
            <a:r>
              <a:rPr lang="en-US"/>
              <a:t> de </a:t>
            </a:r>
            <a:r>
              <a:rPr lang="en-US" err="1"/>
              <a:t>Zonta</a:t>
            </a:r>
            <a:r>
              <a:rPr lang="en-US"/>
              <a:t> una </a:t>
            </a:r>
            <a:r>
              <a:rPr lang="en-US" err="1"/>
              <a:t>realidad</a:t>
            </a:r>
            <a:r>
              <a:rPr lang="en-US"/>
              <a:t>. La </a:t>
            </a:r>
            <a:r>
              <a:rPr lang="en-US" b="1" i="1" u="sng" err="1"/>
              <a:t>clasificación</a:t>
            </a:r>
            <a:r>
              <a:rPr lang="en-US"/>
              <a:t> de los </a:t>
            </a:r>
            <a:r>
              <a:rPr lang="en-US" err="1"/>
              <a:t>miembros</a:t>
            </a:r>
            <a:r>
              <a:rPr lang="en-US"/>
              <a:t> </a:t>
            </a:r>
            <a:r>
              <a:rPr lang="en-US" err="1"/>
              <a:t>ayuda</a:t>
            </a:r>
            <a:r>
              <a:rPr lang="en-US"/>
              <a:t> a </a:t>
            </a:r>
            <a:r>
              <a:rPr lang="en-US" err="1"/>
              <a:t>apuntar</a:t>
            </a:r>
            <a:r>
              <a:rPr lang="en-US"/>
              <a:t> a ser tan </a:t>
            </a:r>
            <a:r>
              <a:rPr lang="en-US" err="1"/>
              <a:t>diversos</a:t>
            </a:r>
            <a:r>
              <a:rPr lang="en-US"/>
              <a:t> </a:t>
            </a:r>
            <a:r>
              <a:rPr lang="en-US" err="1"/>
              <a:t>como</a:t>
            </a:r>
            <a:r>
              <a:rPr lang="en-US"/>
              <a:t> sea </a:t>
            </a:r>
            <a:r>
              <a:rPr lang="en-US" err="1"/>
              <a:t>posible</a:t>
            </a:r>
            <a:r>
              <a:rPr lang="en-US"/>
              <a:t> y </a:t>
            </a:r>
            <a:r>
              <a:rPr lang="en-US" err="1"/>
              <a:t>tener</a:t>
            </a:r>
            <a:r>
              <a:rPr lang="en-US"/>
              <a:t> el mayor </a:t>
            </a:r>
            <a:r>
              <a:rPr lang="en-US" err="1"/>
              <a:t>impacto</a:t>
            </a:r>
            <a:r>
              <a:rPr lang="en-US"/>
              <a:t> </a:t>
            </a:r>
            <a:r>
              <a:rPr lang="en-US" err="1"/>
              <a:t>en</a:t>
            </a:r>
            <a:r>
              <a:rPr lang="en-US"/>
              <a:t> </a:t>
            </a:r>
            <a:r>
              <a:rPr lang="en-US" err="1"/>
              <a:t>nuestras</a:t>
            </a:r>
            <a:r>
              <a:rPr lang="en-US"/>
              <a:t> </a:t>
            </a:r>
            <a:r>
              <a:rPr lang="en-US" err="1"/>
              <a:t>comunidades</a:t>
            </a:r>
            <a:r>
              <a:rPr lang="en-US"/>
              <a:t>.</a:t>
            </a:r>
          </a:p>
        </p:txBody>
      </p:sp>
      <p:sp>
        <p:nvSpPr>
          <p:cNvPr id="4" name="Slide Number Placeholder 3"/>
          <p:cNvSpPr>
            <a:spLocks noGrp="1"/>
          </p:cNvSpPr>
          <p:nvPr>
            <p:ph type="sldNum" sz="quarter" idx="10"/>
          </p:nvPr>
        </p:nvSpPr>
        <p:spPr/>
        <p:txBody>
          <a:bodyPr/>
          <a:lstStyle/>
          <a:p>
            <a:fld id="{D37162EB-A350-4C13-96E8-9D42FF38AA9F}" type="slidenum">
              <a:rPr lang="en-US" smtClean="0"/>
              <a:pPr/>
              <a:t>6</a:t>
            </a:fld>
            <a:endParaRPr lang="en-US"/>
          </a:p>
        </p:txBody>
      </p:sp>
    </p:spTree>
    <p:extLst>
      <p:ext uri="{BB962C8B-B14F-4D97-AF65-F5344CB8AC3E}">
        <p14:creationId xmlns:p14="http://schemas.microsoft.com/office/powerpoint/2010/main" val="260769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Cuando</a:t>
            </a:r>
            <a:r>
              <a:rPr lang="en-US"/>
              <a:t> </a:t>
            </a:r>
            <a:r>
              <a:rPr lang="en-US" err="1"/>
              <a:t>miras</a:t>
            </a:r>
            <a:r>
              <a:rPr lang="en-US"/>
              <a:t> </a:t>
            </a:r>
            <a:r>
              <a:rPr lang="en-US" err="1"/>
              <a:t>estas</a:t>
            </a:r>
            <a:r>
              <a:rPr lang="en-US"/>
              <a:t> </a:t>
            </a:r>
            <a:r>
              <a:rPr lang="en-US" err="1"/>
              <a:t>ventajas</a:t>
            </a:r>
            <a:r>
              <a:rPr lang="en-US"/>
              <a:t> de la </a:t>
            </a:r>
            <a:r>
              <a:rPr lang="en-US" err="1"/>
              <a:t>membresía</a:t>
            </a:r>
            <a:r>
              <a:rPr lang="en-US"/>
              <a:t> </a:t>
            </a:r>
            <a:r>
              <a:rPr lang="en-US" err="1"/>
              <a:t>en</a:t>
            </a:r>
            <a:r>
              <a:rPr lang="en-US" baseline="0"/>
              <a:t> el </a:t>
            </a:r>
            <a:r>
              <a:rPr lang="en-US"/>
              <a:t>Club, </a:t>
            </a:r>
            <a:r>
              <a:rPr lang="es-ES"/>
              <a:t>puedes identificar cuáles son las que tienen el mayor </a:t>
            </a:r>
            <a:r>
              <a:rPr lang="es-ES" err="1"/>
              <a:t>impácto</a:t>
            </a:r>
            <a:r>
              <a:rPr lang="es-ES"/>
              <a:t> en ti</a:t>
            </a:r>
            <a:r>
              <a:rPr lang="en-US"/>
              <a:t>? </a:t>
            </a:r>
            <a:r>
              <a:rPr lang="en-US" err="1"/>
              <a:t>Basados</a:t>
            </a:r>
            <a:r>
              <a:rPr lang="en-US"/>
              <a:t> </a:t>
            </a:r>
            <a:r>
              <a:rPr lang="en-US" err="1"/>
              <a:t>en</a:t>
            </a:r>
            <a:r>
              <a:rPr lang="en-US"/>
              <a:t> </a:t>
            </a:r>
            <a:r>
              <a:rPr lang="en-US" err="1"/>
              <a:t>tu</a:t>
            </a:r>
            <a:r>
              <a:rPr lang="en-US"/>
              <a:t> </a:t>
            </a:r>
            <a:r>
              <a:rPr lang="en-US" err="1"/>
              <a:t>experiencia</a:t>
            </a:r>
            <a:r>
              <a:rPr lang="en-US"/>
              <a:t> </a:t>
            </a:r>
            <a:r>
              <a:rPr lang="en-US" err="1"/>
              <a:t>como</a:t>
            </a:r>
            <a:r>
              <a:rPr lang="en-US"/>
              <a:t> </a:t>
            </a:r>
            <a:r>
              <a:rPr lang="en-US" err="1"/>
              <a:t>miembro</a:t>
            </a:r>
            <a:r>
              <a:rPr lang="en-US"/>
              <a:t> de Zonta, </a:t>
            </a:r>
            <a:r>
              <a:rPr lang="en-US" err="1"/>
              <a:t>qué</a:t>
            </a:r>
            <a:r>
              <a:rPr lang="en-US"/>
              <a:t> </a:t>
            </a:r>
            <a:r>
              <a:rPr lang="en-US" err="1"/>
              <a:t>beneficios</a:t>
            </a:r>
            <a:r>
              <a:rPr lang="en-US"/>
              <a:t> de la </a:t>
            </a:r>
            <a:r>
              <a:rPr lang="en-US" err="1"/>
              <a:t>membresía</a:t>
            </a:r>
            <a:r>
              <a:rPr lang="en-US"/>
              <a:t> </a:t>
            </a:r>
            <a:r>
              <a:rPr lang="en-US" err="1"/>
              <a:t>agregarías</a:t>
            </a:r>
            <a:r>
              <a:rPr lang="en-US"/>
              <a:t>?</a:t>
            </a:r>
          </a:p>
        </p:txBody>
      </p:sp>
      <p:sp>
        <p:nvSpPr>
          <p:cNvPr id="4" name="Slide Number Placeholder 3"/>
          <p:cNvSpPr>
            <a:spLocks noGrp="1"/>
          </p:cNvSpPr>
          <p:nvPr>
            <p:ph type="sldNum" sz="quarter" idx="10"/>
          </p:nvPr>
        </p:nvSpPr>
        <p:spPr/>
        <p:txBody>
          <a:bodyPr/>
          <a:lstStyle/>
          <a:p>
            <a:fld id="{D37162EB-A350-4C13-96E8-9D42FF38AA9F}" type="slidenum">
              <a:rPr lang="en-US" smtClean="0"/>
              <a:pPr/>
              <a:t>7</a:t>
            </a:fld>
            <a:endParaRPr lang="en-US"/>
          </a:p>
        </p:txBody>
      </p:sp>
    </p:spTree>
    <p:extLst>
      <p:ext uri="{BB962C8B-B14F-4D97-AF65-F5344CB8AC3E}">
        <p14:creationId xmlns:p14="http://schemas.microsoft.com/office/powerpoint/2010/main" val="275677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8708" y="4638465"/>
            <a:ext cx="5438140" cy="4466987"/>
          </a:xfrm>
        </p:spPr>
        <p:txBody>
          <a:bodyPr/>
          <a:lstStyle/>
          <a:p>
            <a:endParaRPr lang="en-US"/>
          </a:p>
          <a:p>
            <a:r>
              <a:rPr lang="en-US"/>
              <a:t>Es de gran </a:t>
            </a:r>
            <a:r>
              <a:rPr lang="en-US" err="1"/>
              <a:t>ayuda</a:t>
            </a:r>
            <a:r>
              <a:rPr lang="en-US"/>
              <a:t> usar la </a:t>
            </a:r>
            <a:r>
              <a:rPr lang="en-US" err="1"/>
              <a:t>terminología</a:t>
            </a:r>
            <a:r>
              <a:rPr lang="en-US"/>
              <a:t> </a:t>
            </a:r>
            <a:r>
              <a:rPr lang="en-US" err="1"/>
              <a:t>correcta</a:t>
            </a:r>
            <a:r>
              <a:rPr lang="en-US"/>
              <a:t> de </a:t>
            </a:r>
            <a:r>
              <a:rPr lang="en-US" err="1"/>
              <a:t>Zonta</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4164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estructura de liderazgo de los clubes Zonta es un reflejo de lo que vemos en el ámbito internacional y distrital. Los clubes están dirigidos por los funcionarios y directores elegidos.  Los funcionarios elegidos son, entre otros, el presidente, el vicepresidente, el tesorero, el secretario y al menos dos directores. El trabajo del club es realizado por los comités. Un comité de nominaciones elegido prepara la lista de funcionarios y directores del club. Los comités de membrecía, servicio y abogacía son necesarios para llevar a cabo los asuntos de Zonta, así como cualquier otro comité autorizado por la directiva del club.</a:t>
            </a:r>
            <a:endParaRPr lang="en-US"/>
          </a:p>
        </p:txBody>
      </p:sp>
      <p:sp>
        <p:nvSpPr>
          <p:cNvPr id="4" name="Slide Number Placeholder 3"/>
          <p:cNvSpPr>
            <a:spLocks noGrp="1"/>
          </p:cNvSpPr>
          <p:nvPr>
            <p:ph type="sldNum" sz="quarter" idx="10"/>
          </p:nvPr>
        </p:nvSpPr>
        <p:spPr/>
        <p:txBody>
          <a:bodyPr/>
          <a:lstStyle/>
          <a:p>
            <a:fld id="{D37162EB-A350-4C13-96E8-9D42FF38AA9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11533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TextBox 11"/>
          <p:cNvSpPr txBox="1"/>
          <p:nvPr/>
        </p:nvSpPr>
        <p:spPr>
          <a:xfrm>
            <a:off x="8737600" y="6356867"/>
            <a:ext cx="2844800" cy="369332"/>
          </a:xfrm>
          <a:prstGeom prst="rect">
            <a:avLst/>
          </a:prstGeom>
          <a:noFill/>
        </p:spPr>
        <p:txBody>
          <a:bodyPr wrap="square" rtlCol="0">
            <a:spAutoFit/>
          </a:bodyPr>
          <a:lstStyle/>
          <a:p>
            <a:endParaRPr lang="en-US" dirty="0">
              <a:solidFill>
                <a:prstClr val="black"/>
              </a:solidFill>
            </a:endParaRPr>
          </a:p>
        </p:txBody>
      </p:sp>
      <p:sp>
        <p:nvSpPr>
          <p:cNvPr id="10" name="Title 1"/>
          <p:cNvSpPr>
            <a:spLocks noGrp="1"/>
          </p:cNvSpPr>
          <p:nvPr>
            <p:ph type="ctrTitle" hasCustomPrompt="1"/>
          </p:nvPr>
        </p:nvSpPr>
        <p:spPr>
          <a:xfrm>
            <a:off x="1422400" y="3908552"/>
            <a:ext cx="8940800" cy="1146048"/>
          </a:xfrm>
        </p:spPr>
        <p:txBody>
          <a:bodyPr>
            <a:noAutofit/>
          </a:bodyPr>
          <a:lstStyle>
            <a:lvl1pPr algn="l">
              <a:defRPr sz="3600" b="1" baseline="0">
                <a:latin typeface="Arial" panose="020B0604020202020204" pitchFamily="34" charset="0"/>
                <a:ea typeface="Lato" pitchFamily="34" charset="0"/>
                <a:cs typeface="Arial" panose="020B0604020202020204" pitchFamily="34" charset="0"/>
              </a:defRPr>
            </a:lvl1pPr>
          </a:lstStyle>
          <a:p>
            <a:r>
              <a:rPr lang="en-US" dirty="0"/>
              <a:t>Course Title Name</a:t>
            </a:r>
          </a:p>
        </p:txBody>
      </p:sp>
      <p:cxnSp>
        <p:nvCxnSpPr>
          <p:cNvPr id="11" name="Straight Connector 10"/>
          <p:cNvCxnSpPr/>
          <p:nvPr/>
        </p:nvCxnSpPr>
        <p:spPr>
          <a:xfrm>
            <a:off x="0" y="3819144"/>
            <a:ext cx="9753600" cy="0"/>
          </a:xfrm>
          <a:prstGeom prst="line">
            <a:avLst/>
          </a:prstGeom>
          <a:ln w="57150">
            <a:solidFill>
              <a:srgbClr val="F5BD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464174"/>
            <a:ext cx="3885499" cy="2950195"/>
          </a:xfrm>
          <a:prstGeom prst="rect">
            <a:avLst/>
          </a:prstGeom>
        </p:spPr>
      </p:pic>
      <p:cxnSp>
        <p:nvCxnSpPr>
          <p:cNvPr id="7" name="Straight Connector 6">
            <a:extLst>
              <a:ext uri="{FF2B5EF4-FFF2-40B4-BE49-F238E27FC236}">
                <a16:creationId xmlns:a16="http://schemas.microsoft.com/office/drawing/2014/main" id="{17587830-AE63-466B-8717-118AD188CCBA}"/>
              </a:ext>
            </a:extLst>
          </p:cNvPr>
          <p:cNvCxnSpPr/>
          <p:nvPr userDrawn="1"/>
        </p:nvCxnSpPr>
        <p:spPr>
          <a:xfrm>
            <a:off x="2438400" y="3819144"/>
            <a:ext cx="9753600" cy="0"/>
          </a:xfrm>
          <a:prstGeom prst="line">
            <a:avLst/>
          </a:prstGeom>
          <a:ln w="57150">
            <a:solidFill>
              <a:srgbClr val="F5BD4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ABB2414-C25D-4D70-993C-2ACEA946845E}"/>
              </a:ext>
            </a:extLst>
          </p:cNvPr>
          <p:cNvSpPr txBox="1"/>
          <p:nvPr userDrawn="1"/>
        </p:nvSpPr>
        <p:spPr>
          <a:xfrm>
            <a:off x="8737600" y="6356866"/>
            <a:ext cx="2844800" cy="369332"/>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5919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2" name="TextBox 11"/>
          <p:cNvSpPr txBox="1"/>
          <p:nvPr/>
        </p:nvSpPr>
        <p:spPr>
          <a:xfrm>
            <a:off x="8737600" y="6356867"/>
            <a:ext cx="2844800" cy="369332"/>
          </a:xfrm>
          <a:prstGeom prst="rect">
            <a:avLst/>
          </a:prstGeom>
          <a:noFill/>
        </p:spPr>
        <p:txBody>
          <a:bodyPr wrap="square" rtlCol="0">
            <a:spAutoFit/>
          </a:bodyPr>
          <a:lstStyle/>
          <a:p>
            <a:endParaRPr lang="en-US" dirty="0">
              <a:solidFill>
                <a:prstClr val="black"/>
              </a:solidFill>
            </a:endParaRPr>
          </a:p>
        </p:txBody>
      </p:sp>
      <p:sp>
        <p:nvSpPr>
          <p:cNvPr id="8" name="Title 1"/>
          <p:cNvSpPr>
            <a:spLocks noGrp="1"/>
          </p:cNvSpPr>
          <p:nvPr>
            <p:ph type="ctrTitle" hasCustomPrompt="1"/>
          </p:nvPr>
        </p:nvSpPr>
        <p:spPr>
          <a:xfrm>
            <a:off x="1422405" y="4953000"/>
            <a:ext cx="9107055" cy="1295400"/>
          </a:xfrm>
        </p:spPr>
        <p:txBody>
          <a:bodyPr>
            <a:noAutofit/>
          </a:bodyPr>
          <a:lstStyle>
            <a:lvl1pPr algn="l">
              <a:defRPr sz="2600" b="0" baseline="0">
                <a:latin typeface="Arial" panose="020B0604020202020204" pitchFamily="34" charset="0"/>
                <a:ea typeface="Lato" pitchFamily="34" charset="0"/>
                <a:cs typeface="Arial" panose="020B0604020202020204" pitchFamily="34" charset="0"/>
              </a:defRPr>
            </a:lvl1pPr>
          </a:lstStyle>
          <a:p>
            <a:r>
              <a:rPr lang="en-US" dirty="0"/>
              <a:t>Name, Name</a:t>
            </a:r>
            <a:br>
              <a:rPr lang="en-US" dirty="0"/>
            </a:br>
            <a:r>
              <a:rPr lang="en-US" dirty="0"/>
              <a:t>Zonta Club XX</a:t>
            </a:r>
          </a:p>
        </p:txBody>
      </p:sp>
      <p:cxnSp>
        <p:nvCxnSpPr>
          <p:cNvPr id="9" name="Straight Connector 8"/>
          <p:cNvCxnSpPr/>
          <p:nvPr/>
        </p:nvCxnSpPr>
        <p:spPr>
          <a:xfrm>
            <a:off x="0" y="3819144"/>
            <a:ext cx="9753600" cy="0"/>
          </a:xfrm>
          <a:prstGeom prst="line">
            <a:avLst/>
          </a:prstGeom>
          <a:ln w="57150">
            <a:solidFill>
              <a:srgbClr val="F5BD47"/>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422400" y="3819144"/>
            <a:ext cx="8940800" cy="1286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latin typeface="Lato" pitchFamily="34" charset="0"/>
                <a:ea typeface="Lato" pitchFamily="34" charset="0"/>
                <a:cs typeface="Lato" pitchFamily="34" charset="0"/>
              </a:defRPr>
            </a:lvl1pPr>
          </a:lstStyle>
          <a:p>
            <a:r>
              <a:rPr lang="en-US" sz="2600" dirty="0">
                <a:solidFill>
                  <a:prstClr val="black"/>
                </a:solidFill>
                <a:latin typeface="Arial" panose="020B0604020202020204" pitchFamily="34" charset="0"/>
                <a:cs typeface="Arial" panose="020B0604020202020204" pitchFamily="34" charset="0"/>
              </a:rPr>
              <a:t>Presented by:</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464174"/>
            <a:ext cx="3885499" cy="2950195"/>
          </a:xfrm>
          <a:prstGeom prst="rect">
            <a:avLst/>
          </a:prstGeom>
        </p:spPr>
      </p:pic>
      <p:cxnSp>
        <p:nvCxnSpPr>
          <p:cNvPr id="13" name="Straight Connector 12">
            <a:extLst>
              <a:ext uri="{FF2B5EF4-FFF2-40B4-BE49-F238E27FC236}">
                <a16:creationId xmlns:a16="http://schemas.microsoft.com/office/drawing/2014/main" id="{8BCBE6FE-39AC-4D09-AF6A-5AFC8D57F113}"/>
              </a:ext>
            </a:extLst>
          </p:cNvPr>
          <p:cNvCxnSpPr/>
          <p:nvPr userDrawn="1"/>
        </p:nvCxnSpPr>
        <p:spPr>
          <a:xfrm>
            <a:off x="2438400" y="3819144"/>
            <a:ext cx="9753600" cy="0"/>
          </a:xfrm>
          <a:prstGeom prst="line">
            <a:avLst/>
          </a:prstGeom>
          <a:ln w="57150">
            <a:solidFill>
              <a:srgbClr val="F5BD47"/>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B7E737-6729-40DB-B898-9EA3A73AE956}"/>
              </a:ext>
            </a:extLst>
          </p:cNvPr>
          <p:cNvSpPr txBox="1"/>
          <p:nvPr userDrawn="1"/>
        </p:nvSpPr>
        <p:spPr>
          <a:xfrm>
            <a:off x="8737600" y="6356866"/>
            <a:ext cx="2844800" cy="369332"/>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350627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1" name="Rectangle 10"/>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Slide Number Placeholder 5"/>
          <p:cNvSpPr>
            <a:spLocks noGrp="1"/>
          </p:cNvSpPr>
          <p:nvPr>
            <p:ph type="sldNum" sz="quarter" idx="12"/>
          </p:nvPr>
        </p:nvSpPr>
        <p:spPr>
          <a:xfrm>
            <a:off x="8737600" y="6356353"/>
            <a:ext cx="2844800" cy="365125"/>
          </a:xfrm>
        </p:spPr>
        <p:txBody>
          <a:bodyPr/>
          <a:lstStyle>
            <a:lvl1pPr>
              <a:defRPr sz="1000"/>
            </a:lvl1p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12" name="Rectangle 11"/>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a:spLocks noChangeArrowheads="1"/>
          </p:cNvSpPr>
          <p:nvPr/>
        </p:nvSpPr>
        <p:spPr bwMode="auto">
          <a:xfrm>
            <a:off x="914400" y="2650937"/>
            <a:ext cx="10668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600" dirty="0">
                <a:solidFill>
                  <a:prstClr val="black"/>
                </a:solidFill>
              </a:rPr>
              <a:t>Zonta International is a leading global organization of professionals empowering women through service and advocacy.</a:t>
            </a:r>
          </a:p>
        </p:txBody>
      </p:sp>
      <p:pic>
        <p:nvPicPr>
          <p:cNvPr id="9"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3" name="Title 1"/>
          <p:cNvSpPr txBox="1">
            <a:spLocks/>
          </p:cNvSpPr>
          <p:nvPr/>
        </p:nvSpPr>
        <p:spPr>
          <a:xfrm>
            <a:off x="914400" y="279400"/>
            <a:ext cx="10668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tx1"/>
                </a:solidFill>
                <a:latin typeface="Arial" panose="020B0604020202020204" pitchFamily="34" charset="0"/>
                <a:ea typeface="Lato" pitchFamily="34" charset="0"/>
                <a:cs typeface="Lato" pitchFamily="34" charset="0"/>
              </a:defRPr>
            </a:lvl1pPr>
          </a:lstStyle>
          <a:p>
            <a:r>
              <a:rPr lang="en-US" dirty="0">
                <a:solidFill>
                  <a:prstClr val="black"/>
                </a:solidFill>
              </a:rPr>
              <a:t>Zonta International Mission</a:t>
            </a:r>
          </a:p>
        </p:txBody>
      </p:sp>
    </p:spTree>
    <p:extLst>
      <p:ext uri="{BB962C8B-B14F-4D97-AF65-F5344CB8AC3E}">
        <p14:creationId xmlns:p14="http://schemas.microsoft.com/office/powerpoint/2010/main" val="146194752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1" name="Rectangle 10"/>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Slide Number Placeholder 5"/>
          <p:cNvSpPr>
            <a:spLocks noGrp="1"/>
          </p:cNvSpPr>
          <p:nvPr>
            <p:ph type="sldNum" sz="quarter" idx="12"/>
          </p:nvPr>
        </p:nvSpPr>
        <p:spPr>
          <a:xfrm>
            <a:off x="8737600" y="6356353"/>
            <a:ext cx="2844800" cy="365125"/>
          </a:xfrm>
        </p:spPr>
        <p:txBody>
          <a:bodyPr/>
          <a:lstStyle>
            <a:lvl1pPr>
              <a:defRPr sz="1000"/>
            </a:lvl1p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12" name="Rectangle 11"/>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6"/>
          <p:cNvSpPr txBox="1">
            <a:spLocks noChangeArrowheads="1"/>
          </p:cNvSpPr>
          <p:nvPr/>
        </p:nvSpPr>
        <p:spPr bwMode="auto">
          <a:xfrm>
            <a:off x="933583" y="2216030"/>
            <a:ext cx="10668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600" dirty="0">
                <a:solidFill>
                  <a:prstClr val="black"/>
                </a:solidFill>
              </a:rPr>
              <a:t>Zonta International envisions a world in which women's rights are recognized as human rights and every woman is able to achieve her full potential.</a:t>
            </a:r>
          </a:p>
          <a:p>
            <a:pPr algn="ctr">
              <a:defRPr/>
            </a:pPr>
            <a:endParaRPr lang="en-US" altLang="en-US" sz="2600" dirty="0">
              <a:solidFill>
                <a:prstClr val="black"/>
              </a:solidFill>
            </a:endParaRPr>
          </a:p>
          <a:p>
            <a:pPr algn="ctr">
              <a:defRPr/>
            </a:pPr>
            <a:r>
              <a:rPr lang="en-US" altLang="en-US" sz="2600" dirty="0">
                <a:solidFill>
                  <a:prstClr val="black"/>
                </a:solidFill>
              </a:rPr>
              <a:t>In such a world, women have access to all resources and are represented in decision-making positions on an equal basis with men.</a:t>
            </a:r>
          </a:p>
          <a:p>
            <a:pPr algn="ctr">
              <a:defRPr/>
            </a:pPr>
            <a:endParaRPr lang="en-US" altLang="en-US" sz="2600" dirty="0">
              <a:solidFill>
                <a:prstClr val="black"/>
              </a:solidFill>
            </a:endParaRPr>
          </a:p>
          <a:p>
            <a:pPr algn="ctr">
              <a:defRPr/>
            </a:pPr>
            <a:r>
              <a:rPr lang="en-US" altLang="en-US" sz="2600" dirty="0">
                <a:solidFill>
                  <a:prstClr val="black"/>
                </a:solidFill>
              </a:rPr>
              <a:t>In such a world, no woman lives in fear of violence</a:t>
            </a:r>
            <a:r>
              <a:rPr lang="en-US" altLang="en-US" sz="2600" dirty="0">
                <a:solidFill>
                  <a:srgbClr val="802528"/>
                </a:solidFill>
              </a:rPr>
              <a:t>.</a:t>
            </a:r>
          </a:p>
        </p:txBody>
      </p:sp>
      <p:pic>
        <p:nvPicPr>
          <p:cNvPr id="15"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0" name="Title 1"/>
          <p:cNvSpPr txBox="1">
            <a:spLocks/>
          </p:cNvSpPr>
          <p:nvPr/>
        </p:nvSpPr>
        <p:spPr>
          <a:xfrm>
            <a:off x="933584" y="279400"/>
            <a:ext cx="10668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tx1"/>
                </a:solidFill>
                <a:latin typeface="Arial" panose="020B0604020202020204" pitchFamily="34" charset="0"/>
                <a:ea typeface="Lato" pitchFamily="34" charset="0"/>
                <a:cs typeface="Lato" pitchFamily="34" charset="0"/>
              </a:defRPr>
            </a:lvl1pPr>
          </a:lstStyle>
          <a:p>
            <a:r>
              <a:rPr lang="en-US" dirty="0">
                <a:solidFill>
                  <a:prstClr val="black"/>
                </a:solidFill>
              </a:rPr>
              <a:t>Zonta International Vision</a:t>
            </a:r>
          </a:p>
        </p:txBody>
      </p:sp>
    </p:spTree>
    <p:extLst>
      <p:ext uri="{BB962C8B-B14F-4D97-AF65-F5344CB8AC3E}">
        <p14:creationId xmlns:p14="http://schemas.microsoft.com/office/powerpoint/2010/main" val="193037264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914406" y="274639"/>
            <a:ext cx="10667999" cy="1143000"/>
          </a:xfrm>
        </p:spPr>
        <p:txBody>
          <a:bodyPr>
            <a:normAutofit/>
          </a:bodyPr>
          <a:lstStyle>
            <a:lvl1pPr>
              <a:defRPr sz="3600" b="1">
                <a:solidFill>
                  <a:schemeClr val="tx1"/>
                </a:solidFill>
                <a:latin typeface="Arial" panose="020B0604020202020204" pitchFamily="34" charset="0"/>
                <a:ea typeface="Lato"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14400" y="1600202"/>
            <a:ext cx="10668000" cy="4525963"/>
          </a:xfrm>
        </p:spPr>
        <p:txBody>
          <a:bodyPr/>
          <a:lstStyle>
            <a:lvl1pPr marL="342900" indent="-342900">
              <a:buFont typeface="Arial" panose="020B0604020202020204" pitchFamily="34" charset="0"/>
              <a:buChar char="•"/>
              <a:defRPr sz="32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800">
                <a:latin typeface="Arial" panose="020B0604020202020204" pitchFamily="34" charset="0"/>
                <a:ea typeface="Lato" pitchFamily="34" charset="0"/>
                <a:cs typeface="Arial" panose="020B0604020202020204" pitchFamily="34" charset="0"/>
              </a:defRPr>
            </a:lvl2pPr>
            <a:lvl3pPr marL="914400" indent="0">
              <a:buFont typeface="Arial" panose="020B0604020202020204" pitchFamily="34" charset="0"/>
              <a:buNone/>
              <a:defRPr sz="2400">
                <a:latin typeface="Arial" panose="020B0604020202020204" pitchFamily="34" charset="0"/>
                <a:ea typeface="Lato" pitchFamily="34" charset="0"/>
                <a:cs typeface="Arial" panose="020B0604020202020204" pitchFamily="34" charset="0"/>
              </a:defRPr>
            </a:lvl3pPr>
            <a:lvl4pPr marL="1371600" indent="0">
              <a:buFont typeface="Arial" panose="020B0604020202020204" pitchFamily="34" charset="0"/>
              <a:buNone/>
              <a:defRPr sz="24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ea typeface="Lato" pitchFamily="34" charset="0"/>
                <a:cs typeface="Arial" panose="020B0604020202020204" pitchFamily="34" charset="0"/>
              </a:defRPr>
            </a:lvl5pPr>
          </a:lstStyle>
          <a:p>
            <a:pPr lvl="0"/>
            <a:r>
              <a:rPr lang="en-US" dirty="0"/>
              <a:t>Edit Master text styles</a:t>
            </a:r>
          </a:p>
          <a:p>
            <a:pPr lvl="1"/>
            <a:r>
              <a:rPr lang="en-US" dirty="0"/>
              <a:t>Second level</a:t>
            </a:r>
          </a:p>
          <a:p>
            <a:pPr lvl="2"/>
            <a:endParaRPr lang="en-US" dirty="0"/>
          </a:p>
          <a:p>
            <a:pPr lvl="3"/>
            <a:endParaRPr lang="en-US" dirty="0"/>
          </a:p>
        </p:txBody>
      </p:sp>
      <p:sp>
        <p:nvSpPr>
          <p:cNvPr id="8" name="Slide Number Placeholder 5"/>
          <p:cNvSpPr>
            <a:spLocks noGrp="1"/>
          </p:cNvSpPr>
          <p:nvPr>
            <p:ph type="sldNum" sz="quarter" idx="12"/>
          </p:nvPr>
        </p:nvSpPr>
        <p:spPr>
          <a:xfrm>
            <a:off x="8737600" y="6356353"/>
            <a:ext cx="2844800" cy="365125"/>
          </a:xfrm>
        </p:spPr>
        <p:txBody>
          <a:bodyPr/>
          <a:lstStyle>
            <a:lvl1pPr>
              <a:defRPr sz="1000"/>
            </a:lvl1p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12" name="Rectangle 11"/>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3" name="Rectangle 12">
            <a:extLst>
              <a:ext uri="{FF2B5EF4-FFF2-40B4-BE49-F238E27FC236}">
                <a16:creationId xmlns:a16="http://schemas.microsoft.com/office/drawing/2014/main" id="{FEB0E84F-20BF-4247-BBED-C2F670B4C444}"/>
              </a:ext>
            </a:extLst>
          </p:cNvPr>
          <p:cNvSpPr/>
          <p:nvPr userDrawn="1"/>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9389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sz="half" idx="1"/>
          </p:nvPr>
        </p:nvSpPr>
        <p:spPr>
          <a:xfrm>
            <a:off x="914400" y="1600202"/>
            <a:ext cx="5283200" cy="4525963"/>
          </a:xfrm>
        </p:spPr>
        <p:txBody>
          <a:bodyPr>
            <a:normAutofit/>
          </a:bodyPr>
          <a:lstStyle>
            <a:lvl1pPr marL="342900" indent="-3429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sz="1600">
                <a:latin typeface="Arial" panose="020B0604020202020204" pitchFamily="34" charset="0"/>
                <a:ea typeface="Lato"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99200" y="1600202"/>
            <a:ext cx="5283200" cy="4525963"/>
          </a:xfrm>
        </p:spPr>
        <p:txBody>
          <a:bodyPr>
            <a:normAutofit/>
          </a:bodyPr>
          <a:lstStyle>
            <a:lvl1pPr marL="342900" indent="-3429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2"/>
          </p:nvPr>
        </p:nvSpPr>
        <p:spPr/>
        <p:txBody>
          <a:body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13" name="Title 1"/>
          <p:cNvSpPr>
            <a:spLocks noGrp="1"/>
          </p:cNvSpPr>
          <p:nvPr>
            <p:ph type="title"/>
          </p:nvPr>
        </p:nvSpPr>
        <p:spPr>
          <a:xfrm>
            <a:off x="914402" y="274639"/>
            <a:ext cx="10667999" cy="1143000"/>
          </a:xfrm>
        </p:spPr>
        <p:txBody>
          <a:bodyPr>
            <a:normAutofit/>
          </a:bodyPr>
          <a:lstStyle>
            <a:lvl1pPr>
              <a:defRPr sz="3600" b="1">
                <a:solidFill>
                  <a:schemeClr val="tx1"/>
                </a:solidFill>
                <a:latin typeface="Arial" panose="020B0604020202020204" pitchFamily="34" charset="0"/>
                <a:ea typeface="Lato" pitchFamily="34" charset="0"/>
                <a:cs typeface="Arial" panose="020B0604020202020204" pitchFamily="34" charset="0"/>
              </a:defRPr>
            </a:lvl1pPr>
          </a:lstStyle>
          <a:p>
            <a:r>
              <a:rPr lang="en-US"/>
              <a:t>Click to edit Master title style</a:t>
            </a:r>
            <a:endParaRPr lang="en-US" dirty="0"/>
          </a:p>
        </p:txBody>
      </p:sp>
      <p:sp>
        <p:nvSpPr>
          <p:cNvPr id="12" name="Rectangle 11"/>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4" name="Rectangle 13">
            <a:extLst>
              <a:ext uri="{FF2B5EF4-FFF2-40B4-BE49-F238E27FC236}">
                <a16:creationId xmlns:a16="http://schemas.microsoft.com/office/drawing/2014/main" id="{ECBD3027-314D-49CB-9735-A935B906F18A}"/>
              </a:ext>
            </a:extLst>
          </p:cNvPr>
          <p:cNvSpPr/>
          <p:nvPr userDrawn="1"/>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6617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914400" y="274637"/>
            <a:ext cx="10668000" cy="1146048"/>
          </a:xfrm>
        </p:spPr>
        <p:txBody>
          <a:bodyPr>
            <a:normAutofit/>
          </a:bodyPr>
          <a:lstStyle>
            <a:lvl1pPr>
              <a:defRPr sz="3600" b="1">
                <a:latin typeface="Arial" panose="020B0604020202020204" pitchFamily="34" charset="0"/>
                <a:ea typeface="Lato"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14403" y="1535114"/>
            <a:ext cx="5283197" cy="639763"/>
          </a:xfrm>
        </p:spPr>
        <p:txBody>
          <a:bodyPr anchor="b">
            <a:noAutofit/>
          </a:bodyPr>
          <a:lstStyle>
            <a:lvl1pPr marL="0" indent="0">
              <a:buNone/>
              <a:defRPr sz="2200" b="0">
                <a:latin typeface="Arial" panose="020B0604020202020204" pitchFamily="34" charset="0"/>
                <a:ea typeface="Lato"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4403" y="2174875"/>
            <a:ext cx="5283197" cy="3951288"/>
          </a:xfrm>
        </p:spPr>
        <p:txBody>
          <a:bodyPr>
            <a:normAutofit/>
          </a:bodyPr>
          <a:lstStyle>
            <a:lvl1pPr marL="342900" indent="-3429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2pPr>
            <a:lvl3pPr marL="1143000" indent="-2286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3pPr>
            <a:lvl4pPr marL="1600200" indent="-2286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sz="1400">
                <a:latin typeface="Lato" pitchFamily="34" charset="0"/>
                <a:ea typeface="Lato" pitchFamily="34" charset="0"/>
                <a:cs typeface="Lato"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299200" y="1535114"/>
            <a:ext cx="5283200" cy="639763"/>
          </a:xfrm>
        </p:spPr>
        <p:txBody>
          <a:bodyPr anchor="b">
            <a:normAutofit/>
          </a:bodyPr>
          <a:lstStyle>
            <a:lvl1pPr marL="0" indent="0">
              <a:buNone/>
              <a:defRPr sz="2200" b="0">
                <a:latin typeface="Arial" panose="020B0604020202020204" pitchFamily="34" charset="0"/>
                <a:ea typeface="Lato"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9200" y="2174875"/>
            <a:ext cx="5283200" cy="3951288"/>
          </a:xfrm>
        </p:spPr>
        <p:txBody>
          <a:bodyPr>
            <a:normAutofit/>
          </a:bodyPr>
          <a:lstStyle>
            <a:lvl1pPr marL="342900" indent="-3429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2pPr>
            <a:lvl3pPr marL="1143000" indent="-2286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3pPr>
            <a:lvl4pPr marL="1600200" indent="-228600">
              <a:buFont typeface="Arial" panose="020B0604020202020204" pitchFamily="34" charset="0"/>
              <a:buChar char="•"/>
              <a:defRPr sz="22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sz="1400">
                <a:latin typeface="Lato" pitchFamily="34" charset="0"/>
                <a:ea typeface="Lato" pitchFamily="34" charset="0"/>
                <a:cs typeface="Lato"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2"/>
          </p:nvPr>
        </p:nvSpPr>
        <p:spPr/>
        <p:txBody>
          <a:body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14" name="Rectangle 13"/>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6" name="Rectangle 15">
            <a:extLst>
              <a:ext uri="{FF2B5EF4-FFF2-40B4-BE49-F238E27FC236}">
                <a16:creationId xmlns:a16="http://schemas.microsoft.com/office/drawing/2014/main" id="{3C670880-1D58-4EF1-8608-1950D15DEFEB}"/>
              </a:ext>
            </a:extLst>
          </p:cNvPr>
          <p:cNvSpPr/>
          <p:nvPr userDrawn="1"/>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4693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cknowledgements &amp; Contributions">
    <p:spTree>
      <p:nvGrpSpPr>
        <p:cNvPr id="1" name=""/>
        <p:cNvGrpSpPr/>
        <p:nvPr/>
      </p:nvGrpSpPr>
      <p:grpSpPr>
        <a:xfrm>
          <a:off x="0" y="0"/>
          <a:ext cx="0" cy="0"/>
          <a:chOff x="0" y="0"/>
          <a:chExt cx="0" cy="0"/>
        </a:xfrm>
      </p:grpSpPr>
      <p:sp>
        <p:nvSpPr>
          <p:cNvPr id="9" name="Rectangle 8"/>
          <p:cNvSpPr/>
          <p:nvPr/>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914400" y="2108201"/>
            <a:ext cx="10668000" cy="4017963"/>
          </a:xfrm>
        </p:spPr>
        <p:txBody>
          <a:bodyPr>
            <a:normAutofit/>
          </a:bodyPr>
          <a:lstStyle>
            <a:lvl1pPr marL="342900" indent="-3429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1pPr>
            <a:lvl2pPr marL="742950" indent="-28575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2pPr>
            <a:lvl3pPr marL="1143000" indent="-2286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3pPr>
            <a:lvl4pPr marL="1600200" indent="-2286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4pPr>
            <a:lvl5pPr marL="2057400" indent="-228600">
              <a:buFont typeface="Arial" panose="020B0604020202020204" pitchFamily="34" charset="0"/>
              <a:buChar char="•"/>
              <a:defRPr sz="2600">
                <a:latin typeface="Arial" panose="020B0604020202020204" pitchFamily="34" charset="0"/>
                <a:ea typeface="Lato"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8737600" y="6356353"/>
            <a:ext cx="2844800" cy="365125"/>
          </a:xfrm>
        </p:spPr>
        <p:txBody>
          <a:bodyPr/>
          <a:lstStyle>
            <a:lvl1pPr>
              <a:defRPr sz="1000"/>
            </a:lvl1p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
        <p:nvSpPr>
          <p:cNvPr id="4" name="Rectangle 3"/>
          <p:cNvSpPr/>
          <p:nvPr/>
        </p:nvSpPr>
        <p:spPr>
          <a:xfrm>
            <a:off x="914400" y="304804"/>
            <a:ext cx="10668000" cy="646331"/>
          </a:xfrm>
          <a:prstGeom prst="rect">
            <a:avLst/>
          </a:prstGeom>
        </p:spPr>
        <p:txBody>
          <a:bodyPr wrap="square">
            <a:spAutoFit/>
          </a:bodyPr>
          <a:lstStyle/>
          <a:p>
            <a:pPr algn="ctr"/>
            <a:r>
              <a:rPr lang="en-US" sz="3600" b="1" dirty="0">
                <a:solidFill>
                  <a:prstClr val="black"/>
                </a:solidFill>
                <a:latin typeface="Arial" panose="020B0604020202020204" pitchFamily="34" charset="0"/>
                <a:ea typeface="Lato" pitchFamily="34" charset="0"/>
                <a:cs typeface="Arial" panose="020B0604020202020204" pitchFamily="34" charset="0"/>
              </a:rPr>
              <a:t>Acknowledgements and  Contributions</a:t>
            </a:r>
          </a:p>
        </p:txBody>
      </p:sp>
      <p:pic>
        <p:nvPicPr>
          <p:cNvPr id="13" name="Picture 2" descr="Zonta Leadership Academy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38"/>
          <a:stretch/>
        </p:blipFill>
        <p:spPr bwMode="auto">
          <a:xfrm>
            <a:off x="110362" y="4978370"/>
            <a:ext cx="677052" cy="1928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4" y="6662893"/>
            <a:ext cx="192471" cy="193964"/>
          </a:xfrm>
          <a:prstGeom prst="rect">
            <a:avLst/>
          </a:prstGeom>
          <a:noFill/>
          <a:ln>
            <a:noFill/>
          </a:ln>
        </p:spPr>
      </p:pic>
      <p:sp>
        <p:nvSpPr>
          <p:cNvPr id="10" name="Rectangle 9">
            <a:extLst>
              <a:ext uri="{FF2B5EF4-FFF2-40B4-BE49-F238E27FC236}">
                <a16:creationId xmlns:a16="http://schemas.microsoft.com/office/drawing/2014/main" id="{B3D19AA1-BA1E-4EBF-9958-68F8DE528CEC}"/>
              </a:ext>
            </a:extLst>
          </p:cNvPr>
          <p:cNvSpPr/>
          <p:nvPr userDrawn="1"/>
        </p:nvSpPr>
        <p:spPr>
          <a:xfrm>
            <a:off x="0" y="0"/>
            <a:ext cx="12192000" cy="228600"/>
          </a:xfrm>
          <a:prstGeom prst="rect">
            <a:avLst/>
          </a:prstGeom>
          <a:solidFill>
            <a:srgbClr val="FAC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4587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228600"/>
          </a:xfrm>
          <a:prstGeom prst="rect">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0" y="1779862"/>
            <a:ext cx="3251200" cy="3031943"/>
          </a:xfrm>
          <a:prstGeom prst="rect">
            <a:avLst/>
          </a:prstGeom>
          <a:noFill/>
          <a:ln>
            <a:noFill/>
          </a:ln>
        </p:spPr>
      </p:pic>
      <p:sp>
        <p:nvSpPr>
          <p:cNvPr id="2" name="TextBox 1"/>
          <p:cNvSpPr txBox="1"/>
          <p:nvPr/>
        </p:nvSpPr>
        <p:spPr>
          <a:xfrm>
            <a:off x="4152900" y="5451779"/>
            <a:ext cx="3886200" cy="492443"/>
          </a:xfrm>
          <a:prstGeom prst="rect">
            <a:avLst/>
          </a:prstGeom>
          <a:noFill/>
        </p:spPr>
        <p:txBody>
          <a:bodyPr wrap="square" rtlCol="0">
            <a:spAutoFit/>
          </a:bodyPr>
          <a:lstStyle/>
          <a:p>
            <a:pPr algn="ctr"/>
            <a:r>
              <a:rPr lang="en-US" sz="2600" dirty="0">
                <a:solidFill>
                  <a:srgbClr val="802528"/>
                </a:solidFill>
                <a:latin typeface="Arial" panose="020B0604020202020204" pitchFamily="34" charset="0"/>
                <a:ea typeface="Lato" panose="020F0502020204030203" pitchFamily="34" charset="0"/>
                <a:cs typeface="Arial" panose="020B0604020202020204" pitchFamily="34" charset="0"/>
              </a:rPr>
              <a:t>www.zonta.org</a:t>
            </a:r>
          </a:p>
        </p:txBody>
      </p:sp>
      <p:sp>
        <p:nvSpPr>
          <p:cNvPr id="10" name="TextBox 9"/>
          <p:cNvSpPr txBox="1"/>
          <p:nvPr/>
        </p:nvSpPr>
        <p:spPr>
          <a:xfrm>
            <a:off x="914400" y="6387157"/>
            <a:ext cx="6400800" cy="246221"/>
          </a:xfrm>
          <a:prstGeom prst="rect">
            <a:avLst/>
          </a:prstGeom>
          <a:noFill/>
        </p:spPr>
        <p:txBody>
          <a:bodyPr wrap="square" rtlCol="0" anchor="ctr">
            <a:spAutoFit/>
          </a:bodyPr>
          <a:lstStyle/>
          <a:p>
            <a:r>
              <a:rPr lang="en-US" sz="1000" dirty="0">
                <a:solidFill>
                  <a:srgbClr val="802528"/>
                </a:solidFill>
                <a:latin typeface="Lato" panose="020F0502020204030203" pitchFamily="34" charset="0"/>
                <a:ea typeface="Lato" panose="020F0502020204030203" pitchFamily="34" charset="0"/>
                <a:cs typeface="Lato" panose="020F0502020204030203" pitchFamily="34" charset="0"/>
              </a:rPr>
              <a:t> </a:t>
            </a:r>
            <a:r>
              <a:rPr lang="en-US" sz="1000" dirty="0">
                <a:solidFill>
                  <a:srgbClr val="802528"/>
                </a:solidFill>
                <a:latin typeface="Arial" panose="020B0604020202020204" pitchFamily="34" charset="0"/>
                <a:ea typeface="Lato" panose="020F0502020204030203" pitchFamily="34" charset="0"/>
                <a:cs typeface="Arial" panose="020B0604020202020204" pitchFamily="34" charset="0"/>
              </a:rPr>
              <a:t>copyright © 2016 Zonta International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2129331"/>
            <a:ext cx="3072640" cy="2333005"/>
          </a:xfrm>
          <a:prstGeom prst="rect">
            <a:avLst/>
          </a:prstGeom>
        </p:spPr>
      </p:pic>
    </p:spTree>
    <p:extLst>
      <p:ext uri="{BB962C8B-B14F-4D97-AF65-F5344CB8AC3E}">
        <p14:creationId xmlns:p14="http://schemas.microsoft.com/office/powerpoint/2010/main" val="11474818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Section #</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1BAED-8C20-4E4D-BEE8-99B6A273657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52076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ftr="0" dt="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br>
              <a:rPr lang="en-US" dirty="0"/>
            </a:br>
            <a:r>
              <a:rPr lang="es-419" dirty="0"/>
              <a:t>Información</a:t>
            </a:r>
            <a:r>
              <a:rPr lang="en-US" dirty="0"/>
              <a:t> </a:t>
            </a:r>
            <a:r>
              <a:rPr lang="es-419" dirty="0"/>
              <a:t>Esencial</a:t>
            </a:r>
            <a:r>
              <a:rPr lang="en-US" dirty="0"/>
              <a:t> de Zonta</a:t>
            </a:r>
            <a:br>
              <a:rPr lang="en-US" sz="3200" b="0" dirty="0"/>
            </a:br>
            <a:r>
              <a:rPr lang="en-US" sz="3200" b="0" dirty="0"/>
              <a:t>	</a:t>
            </a:r>
            <a:br>
              <a:rPr lang="en-US" dirty="0"/>
            </a:br>
            <a:endParaRPr lang="en-US" dirty="0"/>
          </a:p>
        </p:txBody>
      </p:sp>
      <p:pic>
        <p:nvPicPr>
          <p:cNvPr id="10" name="Audio 9">
            <a:hlinkClick r:id="" action="ppaction://media"/>
            <a:extLst>
              <a:ext uri="{FF2B5EF4-FFF2-40B4-BE49-F238E27FC236}">
                <a16:creationId xmlns:a16="http://schemas.microsoft.com/office/drawing/2014/main" id="{AAE0DF77-0868-45B3-957E-ED145828B2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5093879"/>
      </p:ext>
    </p:extLst>
  </p:cSld>
  <p:clrMapOvr>
    <a:masterClrMapping/>
  </p:clrMapOvr>
  <mc:AlternateContent xmlns:mc="http://schemas.openxmlformats.org/markup-compatibility/2006" xmlns:p14="http://schemas.microsoft.com/office/powerpoint/2010/main">
    <mc:Choice Requires="p14">
      <p:transition spd="slow" p14:dur="2000" advTm="11577"/>
    </mc:Choice>
    <mc:Fallback xmlns="">
      <p:transition spd="slow" advTm="1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D76-9C28-410C-ACEB-50B97B88CF17}"/>
              </a:ext>
            </a:extLst>
          </p:cNvPr>
          <p:cNvSpPr>
            <a:spLocks noGrp="1"/>
          </p:cNvSpPr>
          <p:nvPr>
            <p:ph type="title"/>
          </p:nvPr>
        </p:nvSpPr>
        <p:spPr/>
        <p:txBody>
          <a:bodyPr/>
          <a:lstStyle/>
          <a:p>
            <a:r>
              <a:rPr lang="es-ES"/>
              <a:t>Liderazgo del Club = Junta Directiva del Club</a:t>
            </a:r>
            <a:endParaRPr lang="en-US"/>
          </a:p>
        </p:txBody>
      </p:sp>
      <p:sp>
        <p:nvSpPr>
          <p:cNvPr id="3" name="Content Placeholder 2">
            <a:extLst>
              <a:ext uri="{FF2B5EF4-FFF2-40B4-BE49-F238E27FC236}">
                <a16:creationId xmlns:a16="http://schemas.microsoft.com/office/drawing/2014/main" id="{B89F1E0C-3449-43F5-8BA3-C09FCE881853}"/>
              </a:ext>
            </a:extLst>
          </p:cNvPr>
          <p:cNvSpPr>
            <a:spLocks noGrp="1"/>
          </p:cNvSpPr>
          <p:nvPr>
            <p:ph idx="1"/>
          </p:nvPr>
        </p:nvSpPr>
        <p:spPr>
          <a:xfrm>
            <a:off x="914400" y="1417640"/>
            <a:ext cx="10668000" cy="4708526"/>
          </a:xfrm>
        </p:spPr>
        <p:txBody>
          <a:bodyPr>
            <a:normAutofit/>
          </a:bodyPr>
          <a:lstStyle/>
          <a:p>
            <a:r>
              <a:rPr lang="es-ES" b="1"/>
              <a:t>Presidente - </a:t>
            </a:r>
            <a:r>
              <a:rPr lang="es-ES"/>
              <a:t>preside las reuniones; representa al club</a:t>
            </a:r>
          </a:p>
          <a:p>
            <a:r>
              <a:rPr lang="es-ES" b="1"/>
              <a:t>Vicepresidente - </a:t>
            </a:r>
            <a:r>
              <a:rPr lang="es-ES"/>
              <a:t>sustituye al presidente</a:t>
            </a:r>
          </a:p>
          <a:p>
            <a:r>
              <a:rPr lang="es-ES" b="1"/>
              <a:t>Tesorero - </a:t>
            </a:r>
            <a:r>
              <a:rPr lang="es-ES"/>
              <a:t>administra las finanzas del club; paga las cuotas y las facturas, inscribe a los nuevos socios</a:t>
            </a:r>
          </a:p>
          <a:p>
            <a:r>
              <a:rPr lang="es-ES" b="1"/>
              <a:t>Secretario - </a:t>
            </a:r>
            <a:r>
              <a:rPr lang="es-ES"/>
              <a:t>registra las acciones y decisiones en actas; mantiene las listas de socios; correspondencia</a:t>
            </a:r>
          </a:p>
          <a:p>
            <a:r>
              <a:rPr lang="es-ES" b="1"/>
              <a:t>Directores - </a:t>
            </a:r>
            <a:r>
              <a:rPr lang="es-ES"/>
              <a:t>proponen políticas y acciones, presiden comités, aprueban nombramientos, recomendaciones</a:t>
            </a:r>
            <a:endParaRPr lang="en-US"/>
          </a:p>
        </p:txBody>
      </p:sp>
      <p:sp>
        <p:nvSpPr>
          <p:cNvPr id="4" name="Slide Number Placeholder 3">
            <a:extLst>
              <a:ext uri="{FF2B5EF4-FFF2-40B4-BE49-F238E27FC236}">
                <a16:creationId xmlns:a16="http://schemas.microsoft.com/office/drawing/2014/main" id="{9BA83EE3-5AA2-4D8C-AFA2-8E964AF0A75B}"/>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10</a:t>
            </a:fld>
            <a:endParaRPr lang="en-US">
              <a:solidFill>
                <a:prstClr val="black">
                  <a:tint val="75000"/>
                </a:prstClr>
              </a:solidFill>
            </a:endParaRPr>
          </a:p>
        </p:txBody>
      </p:sp>
      <p:pic>
        <p:nvPicPr>
          <p:cNvPr id="7" name="Audio 6">
            <a:hlinkClick r:id="" action="ppaction://media"/>
            <a:extLst>
              <a:ext uri="{FF2B5EF4-FFF2-40B4-BE49-F238E27FC236}">
                <a16:creationId xmlns:a16="http://schemas.microsoft.com/office/drawing/2014/main" id="{C8E9580B-2A58-4FD5-A4C9-D3E6D79D6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20365842"/>
      </p:ext>
    </p:extLst>
  </p:cSld>
  <p:clrMapOvr>
    <a:masterClrMapping/>
  </p:clrMapOvr>
  <mc:AlternateContent xmlns:mc="http://schemas.openxmlformats.org/markup-compatibility/2006" xmlns:p14="http://schemas.microsoft.com/office/powerpoint/2010/main">
    <mc:Choice Requires="p14">
      <p:transition spd="slow" p14:dur="2000" advTm="51881"/>
    </mc:Choice>
    <mc:Fallback xmlns="">
      <p:transition spd="slow" advTm="5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lgn="ctr" eaLnBrk="1" hangingPunct="1"/>
            <a:r>
              <a:rPr lang="es-ES"/>
              <a:t>Los funcionarios del Club Zonta deben conocer</a:t>
            </a:r>
            <a:endParaRPr lang="en-US"/>
          </a:p>
        </p:txBody>
      </p:sp>
      <p:sp>
        <p:nvSpPr>
          <p:cNvPr id="23555" name="Rectangle 3"/>
          <p:cNvSpPr>
            <a:spLocks noGrp="1" noChangeArrowheads="1"/>
          </p:cNvSpPr>
          <p:nvPr>
            <p:ph idx="1"/>
          </p:nvPr>
        </p:nvSpPr>
        <p:spPr>
          <a:xfrm>
            <a:off x="914400" y="1600202"/>
            <a:ext cx="9906000" cy="4525963"/>
          </a:xfrm>
        </p:spPr>
        <p:txBody>
          <a:bodyPr>
            <a:normAutofit/>
          </a:bodyPr>
          <a:lstStyle/>
          <a:p>
            <a:pPr>
              <a:lnSpc>
                <a:spcPct val="130000"/>
              </a:lnSpc>
            </a:pPr>
            <a:r>
              <a:rPr lang="es-ES" sz="2800"/>
              <a:t>Deberes fiduciarios y responsabilidades legales y financieras de su función</a:t>
            </a:r>
          </a:p>
          <a:p>
            <a:pPr>
              <a:lnSpc>
                <a:spcPct val="130000"/>
              </a:lnSpc>
            </a:pPr>
            <a:r>
              <a:rPr lang="es-ES" sz="2800"/>
              <a:t>Metas y objetivos para el bienio</a:t>
            </a:r>
          </a:p>
          <a:p>
            <a:pPr>
              <a:lnSpc>
                <a:spcPct val="130000"/>
              </a:lnSpc>
            </a:pPr>
            <a:r>
              <a:rPr lang="es-ES" sz="2800"/>
              <a:t>Expectativas del club</a:t>
            </a:r>
          </a:p>
          <a:p>
            <a:pPr>
              <a:lnSpc>
                <a:spcPct val="130000"/>
              </a:lnSpc>
            </a:pPr>
            <a:r>
              <a:rPr lang="es-ES" sz="2800"/>
              <a:t>Programas y proyectos de servicio internacional</a:t>
            </a:r>
          </a:p>
          <a:p>
            <a:pPr>
              <a:lnSpc>
                <a:spcPct val="130000"/>
              </a:lnSpc>
            </a:pPr>
            <a:r>
              <a:rPr lang="es-ES" sz="2800"/>
              <a:t>Liderazgo actual y cadena de comunicación </a:t>
            </a:r>
          </a:p>
          <a:p>
            <a:pPr>
              <a:lnSpc>
                <a:spcPct val="130000"/>
              </a:lnSpc>
            </a:pPr>
            <a:r>
              <a:rPr lang="es-ES" sz="2800"/>
              <a:t>Estatutos, normas y procedimientos parlamentarios</a:t>
            </a:r>
            <a:endParaRPr lang="en-US" sz="2800"/>
          </a:p>
          <a:p>
            <a:pPr eaLnBrk="1" hangingPunct="1"/>
            <a:endParaRPr lang="en-US" sz="2800"/>
          </a:p>
          <a:p>
            <a:pPr eaLnBrk="1" hangingPunct="1"/>
            <a:endParaRPr lang="en-US" sz="2800"/>
          </a:p>
          <a:p>
            <a:pPr marL="0" indent="0">
              <a:buNone/>
            </a:pPr>
            <a:endParaRPr lang="en-US" sz="2800"/>
          </a:p>
        </p:txBody>
      </p:sp>
      <p:sp>
        <p:nvSpPr>
          <p:cNvPr id="3" name="Slide Number Placeholder 2"/>
          <p:cNvSpPr>
            <a:spLocks noGrp="1"/>
          </p:cNvSpPr>
          <p:nvPr>
            <p:ph type="sldNum" sz="quarter" idx="12"/>
          </p:nvPr>
        </p:nvSpPr>
        <p:spPr/>
        <p:txBody>
          <a:bodyPr/>
          <a:lstStyle/>
          <a:p>
            <a:fld id="{8CB1BAED-8C20-4E4D-BEE8-99B6A273657C}" type="slidenum">
              <a:rPr lang="en-US" smtClean="0">
                <a:solidFill>
                  <a:prstClr val="black">
                    <a:tint val="75000"/>
                  </a:prstClr>
                </a:solidFill>
              </a:rPr>
              <a:pPr/>
              <a:t>11</a:t>
            </a:fld>
            <a:endParaRPr lang="en-US">
              <a:solidFill>
                <a:prstClr val="black">
                  <a:tint val="75000"/>
                </a:prstClr>
              </a:solidFill>
            </a:endParaRPr>
          </a:p>
        </p:txBody>
      </p:sp>
      <p:pic>
        <p:nvPicPr>
          <p:cNvPr id="1026" name="Picture 2" descr="C:\Users\Dherdrich\AppData\Local\Microsoft\Windows\Temporary Internet Files\Content.Outlook\DMUE3P8M\student-849825_1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7600" y="2209800"/>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C8DB2BEB-BBE4-4646-89C7-4AAC3A368F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444650455"/>
      </p:ext>
    </p:extLst>
  </p:cSld>
  <p:clrMapOvr>
    <a:masterClrMapping/>
  </p:clrMapOvr>
  <mc:AlternateContent xmlns:mc="http://schemas.openxmlformats.org/markup-compatibility/2006" xmlns:p14="http://schemas.microsoft.com/office/powerpoint/2010/main">
    <mc:Choice Requires="p14">
      <p:transition spd="slow" p14:dur="2000" advTm="61661"/>
    </mc:Choice>
    <mc:Fallback xmlns="">
      <p:transition spd="slow" advTm="6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701D-73A7-42B0-AD10-D31212F31008}"/>
              </a:ext>
            </a:extLst>
          </p:cNvPr>
          <p:cNvSpPr>
            <a:spLocks noGrp="1"/>
          </p:cNvSpPr>
          <p:nvPr>
            <p:ph type="title"/>
          </p:nvPr>
        </p:nvSpPr>
        <p:spPr/>
        <p:txBody>
          <a:bodyPr/>
          <a:lstStyle/>
          <a:p>
            <a:r>
              <a:rPr lang="en-US" err="1"/>
              <a:t>Deber</a:t>
            </a:r>
            <a:r>
              <a:rPr lang="en-US"/>
              <a:t> </a:t>
            </a:r>
            <a:r>
              <a:rPr lang="en-US" err="1"/>
              <a:t>Fiduciario</a:t>
            </a:r>
            <a:endParaRPr lang="en-US"/>
          </a:p>
        </p:txBody>
      </p:sp>
      <p:sp>
        <p:nvSpPr>
          <p:cNvPr id="3" name="Content Placeholder 2">
            <a:extLst>
              <a:ext uri="{FF2B5EF4-FFF2-40B4-BE49-F238E27FC236}">
                <a16:creationId xmlns:a16="http://schemas.microsoft.com/office/drawing/2014/main" id="{42F74D9D-1AF3-4AAC-BD0F-2088239F879C}"/>
              </a:ext>
            </a:extLst>
          </p:cNvPr>
          <p:cNvSpPr>
            <a:spLocks noGrp="1"/>
          </p:cNvSpPr>
          <p:nvPr>
            <p:ph idx="1"/>
          </p:nvPr>
        </p:nvSpPr>
        <p:spPr>
          <a:xfrm>
            <a:off x="914406" y="1752600"/>
            <a:ext cx="6324600" cy="3352798"/>
          </a:xfrm>
        </p:spPr>
        <p:txBody>
          <a:bodyPr/>
          <a:lstStyle/>
          <a:p>
            <a:r>
              <a:rPr lang="es-ES"/>
              <a:t>Deber de diligencia - ser prudente</a:t>
            </a:r>
          </a:p>
          <a:p>
            <a:r>
              <a:rPr lang="es-ES"/>
              <a:t>Deber de lealtad - no tener intereses propios</a:t>
            </a:r>
          </a:p>
          <a:p>
            <a:r>
              <a:rPr lang="es-ES"/>
              <a:t>Deber de obediencia - seguir las reglas y las leyes</a:t>
            </a:r>
            <a:endParaRPr lang="en-US"/>
          </a:p>
        </p:txBody>
      </p:sp>
      <p:sp>
        <p:nvSpPr>
          <p:cNvPr id="4" name="Slide Number Placeholder 3">
            <a:extLst>
              <a:ext uri="{FF2B5EF4-FFF2-40B4-BE49-F238E27FC236}">
                <a16:creationId xmlns:a16="http://schemas.microsoft.com/office/drawing/2014/main" id="{BAEE6701-AFF1-490A-A133-AF236E144C84}"/>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12</a:t>
            </a:fld>
            <a:endParaRPr lang="en-US">
              <a:solidFill>
                <a:prstClr val="black">
                  <a:tint val="75000"/>
                </a:prstClr>
              </a:solidFill>
            </a:endParaRPr>
          </a:p>
        </p:txBody>
      </p:sp>
      <p:pic>
        <p:nvPicPr>
          <p:cNvPr id="10" name="Picture 9">
            <a:extLst>
              <a:ext uri="{FF2B5EF4-FFF2-40B4-BE49-F238E27FC236}">
                <a16:creationId xmlns:a16="http://schemas.microsoft.com/office/drawing/2014/main" id="{8B44C9B4-B0D0-4C4E-AA80-63CD59D77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2085416"/>
            <a:ext cx="4038588" cy="2687166"/>
          </a:xfrm>
          <a:prstGeom prst="rect">
            <a:avLst/>
          </a:prstGeom>
        </p:spPr>
      </p:pic>
      <p:pic>
        <p:nvPicPr>
          <p:cNvPr id="7" name="Audio 6">
            <a:hlinkClick r:id="" action="ppaction://media"/>
            <a:extLst>
              <a:ext uri="{FF2B5EF4-FFF2-40B4-BE49-F238E27FC236}">
                <a16:creationId xmlns:a16="http://schemas.microsoft.com/office/drawing/2014/main" id="{9306D953-EC6B-4C1C-92A6-D1BDBC11D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76378532"/>
      </p:ext>
    </p:extLst>
  </p:cSld>
  <p:clrMapOvr>
    <a:masterClrMapping/>
  </p:clrMapOvr>
  <mc:AlternateContent xmlns:mc="http://schemas.openxmlformats.org/markup-compatibility/2006" xmlns:p14="http://schemas.microsoft.com/office/powerpoint/2010/main">
    <mc:Choice Requires="p14">
      <p:transition spd="slow" p14:dur="2000" advTm="41726"/>
    </mc:Choice>
    <mc:Fallback xmlns="">
      <p:transition spd="slow" advTm="4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br>
              <a:rPr lang="en-US">
                <a:solidFill>
                  <a:schemeClr val="tx1"/>
                </a:solidFill>
              </a:rPr>
            </a:br>
            <a:r>
              <a:rPr lang="en-US" err="1">
                <a:solidFill>
                  <a:schemeClr val="tx1"/>
                </a:solidFill>
              </a:rPr>
              <a:t>Calendario</a:t>
            </a:r>
            <a:r>
              <a:rPr lang="en-US">
                <a:solidFill>
                  <a:schemeClr val="tx1"/>
                </a:solidFill>
              </a:rPr>
              <a:t> de Zonta</a:t>
            </a:r>
            <a:br>
              <a:rPr lang="en-US">
                <a:solidFill>
                  <a:schemeClr val="tx1"/>
                </a:solidFill>
              </a:rPr>
            </a:br>
            <a:endParaRPr lang="en-US">
              <a:solidFill>
                <a:schemeClr val="tx1"/>
              </a:solidFill>
            </a:endParaRPr>
          </a:p>
        </p:txBody>
      </p:sp>
      <p:sp>
        <p:nvSpPr>
          <p:cNvPr id="6" name="Content Placeholder 5"/>
          <p:cNvSpPr>
            <a:spLocks noGrp="1"/>
          </p:cNvSpPr>
          <p:nvPr>
            <p:ph idx="1"/>
          </p:nvPr>
        </p:nvSpPr>
        <p:spPr>
          <a:xfrm>
            <a:off x="1066800" y="1600202"/>
            <a:ext cx="10591800" cy="4525963"/>
          </a:xfrm>
        </p:spPr>
        <p:txBody>
          <a:bodyPr>
            <a:normAutofit/>
          </a:bodyPr>
          <a:lstStyle/>
          <a:p>
            <a:pPr>
              <a:spcBef>
                <a:spcPts val="600"/>
              </a:spcBef>
              <a:spcAft>
                <a:spcPts val="1200"/>
              </a:spcAft>
            </a:pPr>
            <a:r>
              <a:rPr lang="es-ES"/>
              <a:t>¿Quién establece el calendario del club?</a:t>
            </a:r>
          </a:p>
          <a:p>
            <a:pPr>
              <a:spcBef>
                <a:spcPts val="600"/>
              </a:spcBef>
              <a:spcAft>
                <a:spcPts val="1200"/>
              </a:spcAft>
            </a:pPr>
            <a:r>
              <a:rPr lang="es-ES"/>
              <a:t>¿Cómo se compara el calendario de tu club con el calendario de Zonta International? (ver zonta.org)</a:t>
            </a:r>
          </a:p>
          <a:p>
            <a:pPr>
              <a:spcBef>
                <a:spcPts val="600"/>
              </a:spcBef>
              <a:spcAft>
                <a:spcPts val="1200"/>
              </a:spcAft>
            </a:pPr>
            <a:r>
              <a:rPr lang="es-ES"/>
              <a:t>¿Cómo celebra tu club los días especiales de Zonta, el 8 de noviembre y el 8 de marzo?</a:t>
            </a:r>
          </a:p>
          <a:p>
            <a:pPr>
              <a:spcBef>
                <a:spcPts val="600"/>
              </a:spcBef>
              <a:spcAft>
                <a:spcPts val="1200"/>
              </a:spcAft>
            </a:pPr>
            <a:r>
              <a:rPr lang="es-ES"/>
              <a:t>¿Y los días de la ONU?</a:t>
            </a:r>
          </a:p>
        </p:txBody>
      </p:sp>
      <p:sp>
        <p:nvSpPr>
          <p:cNvPr id="3" name="Slide Number Placeholder 2"/>
          <p:cNvSpPr>
            <a:spLocks noGrp="1"/>
          </p:cNvSpPr>
          <p:nvPr>
            <p:ph type="sldNum" sz="quarter" idx="12"/>
          </p:nvPr>
        </p:nvSpPr>
        <p:spPr/>
        <p:txBody>
          <a:bodyPr/>
          <a:lstStyle/>
          <a:p>
            <a:fld id="{8CB1BAED-8C20-4E4D-BEE8-99B6A273657C}" type="slidenum">
              <a:rPr lang="en-US" smtClean="0">
                <a:solidFill>
                  <a:prstClr val="black">
                    <a:tint val="75000"/>
                  </a:prstClr>
                </a:solidFill>
              </a:rPr>
              <a:pPr/>
              <a:t>13</a:t>
            </a:fld>
            <a:endParaRPr lang="en-US">
              <a:solidFill>
                <a:prstClr val="black">
                  <a:tint val="75000"/>
                </a:prstClr>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700" y="4240215"/>
            <a:ext cx="2514600" cy="1885950"/>
          </a:xfrm>
          <a:prstGeom prst="rect">
            <a:avLst/>
          </a:prstGeom>
        </p:spPr>
      </p:pic>
      <p:pic>
        <p:nvPicPr>
          <p:cNvPr id="9" name="Audio 8">
            <a:hlinkClick r:id="" action="ppaction://media"/>
            <a:extLst>
              <a:ext uri="{FF2B5EF4-FFF2-40B4-BE49-F238E27FC236}">
                <a16:creationId xmlns:a16="http://schemas.microsoft.com/office/drawing/2014/main" id="{DE864FED-BFCD-4AB8-BECD-DDC2ED0D6A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8389294"/>
      </p:ext>
    </p:extLst>
  </p:cSld>
  <p:clrMapOvr>
    <a:masterClrMapping/>
  </p:clrMapOvr>
  <mc:AlternateContent xmlns:mc="http://schemas.openxmlformats.org/markup-compatibility/2006" xmlns:p14="http://schemas.microsoft.com/office/powerpoint/2010/main">
    <mc:Choice Requires="p14">
      <p:transition spd="slow" p14:dur="2000" advTm="50261"/>
    </mc:Choice>
    <mc:Fallback xmlns="">
      <p:transition spd="slow" advTm="5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err="1"/>
              <a:t>Presupuestos</a:t>
            </a:r>
            <a:r>
              <a:rPr lang="en-US"/>
              <a:t> del Club</a:t>
            </a:r>
          </a:p>
        </p:txBody>
      </p:sp>
      <p:sp>
        <p:nvSpPr>
          <p:cNvPr id="2" name="Content Placeholder 1"/>
          <p:cNvSpPr>
            <a:spLocks noGrp="1"/>
          </p:cNvSpPr>
          <p:nvPr>
            <p:ph idx="1"/>
          </p:nvPr>
        </p:nvSpPr>
        <p:spPr>
          <a:xfrm>
            <a:off x="1143000" y="1524000"/>
            <a:ext cx="6553200" cy="4578147"/>
          </a:xfrm>
        </p:spPr>
        <p:txBody>
          <a:bodyPr>
            <a:noAutofit/>
          </a:bodyPr>
          <a:lstStyle/>
          <a:p>
            <a:pPr>
              <a:spcBef>
                <a:spcPts val="600"/>
              </a:spcBef>
              <a:spcAft>
                <a:spcPts val="1200"/>
              </a:spcAft>
            </a:pPr>
            <a:r>
              <a:rPr lang="es-ES" sz="2800"/>
              <a:t>Proveen responsabilidad legal y financiera a los fondos del club</a:t>
            </a:r>
          </a:p>
          <a:p>
            <a:pPr>
              <a:spcBef>
                <a:spcPts val="600"/>
              </a:spcBef>
              <a:spcAft>
                <a:spcPts val="1200"/>
              </a:spcAft>
            </a:pPr>
            <a:r>
              <a:rPr lang="es-ES" sz="2800"/>
              <a:t>Separan los fondos de operaciones y de servicios</a:t>
            </a:r>
          </a:p>
          <a:p>
            <a:pPr>
              <a:spcBef>
                <a:spcPts val="600"/>
              </a:spcBef>
              <a:spcAft>
                <a:spcPts val="1200"/>
              </a:spcAft>
            </a:pPr>
            <a:r>
              <a:rPr lang="es-ES" sz="2800"/>
              <a:t>Informan mensualmente de los ingresos y gastos</a:t>
            </a:r>
          </a:p>
          <a:p>
            <a:pPr>
              <a:spcBef>
                <a:spcPts val="600"/>
              </a:spcBef>
              <a:spcAft>
                <a:spcPts val="1200"/>
              </a:spcAft>
            </a:pPr>
            <a:r>
              <a:rPr lang="es-ES" sz="2800"/>
              <a:t>Auditan/revisan al final del año fiscal</a:t>
            </a:r>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14</a:t>
            </a:fld>
            <a:endParaRPr lang="en-US">
              <a:solidFill>
                <a:prstClr val="black">
                  <a:tint val="75000"/>
                </a:prstClr>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34564"/>
          <a:stretch/>
        </p:blipFill>
        <p:spPr>
          <a:xfrm>
            <a:off x="8020050" y="1981200"/>
            <a:ext cx="3714750" cy="3784600"/>
          </a:xfrm>
          <a:prstGeom prst="rect">
            <a:avLst/>
          </a:prstGeom>
        </p:spPr>
      </p:pic>
      <p:pic>
        <p:nvPicPr>
          <p:cNvPr id="11" name="Audio 10">
            <a:hlinkClick r:id="" action="ppaction://media"/>
            <a:extLst>
              <a:ext uri="{FF2B5EF4-FFF2-40B4-BE49-F238E27FC236}">
                <a16:creationId xmlns:a16="http://schemas.microsoft.com/office/drawing/2014/main" id="{E3E0CDF8-72DC-494E-A723-9DD4151FD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26957451"/>
      </p:ext>
    </p:extLst>
  </p:cSld>
  <p:clrMapOvr>
    <a:masterClrMapping/>
  </p:clrMapOvr>
  <mc:AlternateContent xmlns:mc="http://schemas.openxmlformats.org/markup-compatibility/2006" xmlns:p14="http://schemas.microsoft.com/office/powerpoint/2010/main">
    <mc:Choice Requires="p14">
      <p:transition spd="slow" p14:dur="2000" advTm="31162"/>
    </mc:Choice>
    <mc:Fallback xmlns="">
      <p:transition spd="slow" advTm="3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solidFill>
                  <a:schemeClr val="tx1"/>
                </a:solidFill>
              </a:rPr>
              <a:t>El presupuesto de tu club</a:t>
            </a:r>
            <a:endParaRPr lang="en-US">
              <a:solidFill>
                <a:schemeClr val="tx1"/>
              </a:solidFill>
            </a:endParaRPr>
          </a:p>
        </p:txBody>
      </p:sp>
      <p:sp>
        <p:nvSpPr>
          <p:cNvPr id="7" name="Content Placeholder 6"/>
          <p:cNvSpPr>
            <a:spLocks noGrp="1"/>
          </p:cNvSpPr>
          <p:nvPr>
            <p:ph idx="1"/>
          </p:nvPr>
        </p:nvSpPr>
        <p:spPr/>
        <p:txBody>
          <a:bodyPr>
            <a:normAutofit lnSpcReduction="10000"/>
          </a:bodyPr>
          <a:lstStyle/>
          <a:p>
            <a:pPr>
              <a:spcBef>
                <a:spcPts val="600"/>
              </a:spcBef>
              <a:spcAft>
                <a:spcPts val="1200"/>
              </a:spcAft>
            </a:pPr>
            <a:r>
              <a:rPr lang="es-ES"/>
              <a:t>¿Cómo establece tu club el presupuesto?</a:t>
            </a:r>
          </a:p>
          <a:p>
            <a:pPr>
              <a:spcBef>
                <a:spcPts val="600"/>
              </a:spcBef>
              <a:spcAft>
                <a:spcPts val="1200"/>
              </a:spcAft>
            </a:pPr>
            <a:r>
              <a:rPr lang="es-ES"/>
              <a:t>¿Quiénes integran el Comité de Finanzas?</a:t>
            </a:r>
          </a:p>
          <a:p>
            <a:pPr>
              <a:spcBef>
                <a:spcPts val="600"/>
              </a:spcBef>
              <a:spcAft>
                <a:spcPts val="1200"/>
              </a:spcAft>
            </a:pPr>
            <a:r>
              <a:rPr lang="es-ES"/>
              <a:t>¿Quién tiene autoridad para firmar los cheques del club?</a:t>
            </a:r>
          </a:p>
          <a:p>
            <a:pPr>
              <a:spcBef>
                <a:spcPts val="600"/>
              </a:spcBef>
              <a:spcAft>
                <a:spcPts val="1200"/>
              </a:spcAft>
            </a:pPr>
            <a:r>
              <a:rPr lang="es-ES"/>
              <a:t>¿Qué problemas presupuestarios ha experimentado tu club?</a:t>
            </a:r>
          </a:p>
          <a:p>
            <a:pPr>
              <a:spcBef>
                <a:spcPts val="600"/>
              </a:spcBef>
              <a:spcAft>
                <a:spcPts val="1200"/>
              </a:spcAft>
            </a:pPr>
            <a:r>
              <a:rPr lang="es-ES"/>
              <a:t>¿Cómo se resolvieron?</a:t>
            </a:r>
          </a:p>
          <a:p>
            <a:endParaRPr lang="en-US"/>
          </a:p>
        </p:txBody>
      </p:sp>
      <p:sp>
        <p:nvSpPr>
          <p:cNvPr id="2" name="Slide Number Placeholder 1"/>
          <p:cNvSpPr>
            <a:spLocks noGrp="1"/>
          </p:cNvSpPr>
          <p:nvPr>
            <p:ph type="sldNum" sz="quarter" idx="12"/>
          </p:nvPr>
        </p:nvSpPr>
        <p:spPr/>
        <p:txBody>
          <a:bodyPr/>
          <a:lstStyle/>
          <a:p>
            <a:fld id="{8CB1BAED-8C20-4E4D-BEE8-99B6A273657C}" type="slidenum">
              <a:rPr lang="en-US" smtClean="0">
                <a:solidFill>
                  <a:prstClr val="black">
                    <a:tint val="75000"/>
                  </a:prstClr>
                </a:solidFill>
              </a:rPr>
              <a:pPr/>
              <a:t>15</a:t>
            </a:fld>
            <a:endParaRPr lang="en-US">
              <a:solidFill>
                <a:prstClr val="black">
                  <a:tint val="75000"/>
                </a:prstClr>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45455"/>
          <a:stretch/>
        </p:blipFill>
        <p:spPr>
          <a:xfrm>
            <a:off x="6096000" y="4638674"/>
            <a:ext cx="5394960" cy="1685925"/>
          </a:xfrm>
          <a:prstGeom prst="rect">
            <a:avLst/>
          </a:prstGeom>
        </p:spPr>
      </p:pic>
      <p:pic>
        <p:nvPicPr>
          <p:cNvPr id="5" name="Audio 4">
            <a:hlinkClick r:id="" action="ppaction://media"/>
            <a:extLst>
              <a:ext uri="{FF2B5EF4-FFF2-40B4-BE49-F238E27FC236}">
                <a16:creationId xmlns:a16="http://schemas.microsoft.com/office/drawing/2014/main" id="{DD12AF00-37AB-4822-A894-EEC25581C3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04296941"/>
      </p:ext>
    </p:extLst>
  </p:cSld>
  <p:clrMapOvr>
    <a:masterClrMapping/>
  </p:clrMapOvr>
  <mc:AlternateContent xmlns:mc="http://schemas.openxmlformats.org/markup-compatibility/2006" xmlns:p14="http://schemas.microsoft.com/office/powerpoint/2010/main">
    <mc:Choice Requires="p14">
      <p:transition spd="slow" p14:dur="2000" advTm="31193"/>
    </mc:Choice>
    <mc:Fallback xmlns="">
      <p:transition spd="slow" advTm="3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5421-61BD-45AB-88A8-B2A793145890}"/>
              </a:ext>
            </a:extLst>
          </p:cNvPr>
          <p:cNvSpPr>
            <a:spLocks noGrp="1"/>
          </p:cNvSpPr>
          <p:nvPr>
            <p:ph type="title"/>
          </p:nvPr>
        </p:nvSpPr>
        <p:spPr/>
        <p:txBody>
          <a:bodyPr/>
          <a:lstStyle/>
          <a:p>
            <a:r>
              <a:rPr lang="en-US"/>
              <a:t>Tu </a:t>
            </a:r>
            <a:r>
              <a:rPr lang="en-US" err="1"/>
              <a:t>Turno</a:t>
            </a:r>
            <a:endParaRPr lang="en-US"/>
          </a:p>
        </p:txBody>
      </p:sp>
      <p:sp>
        <p:nvSpPr>
          <p:cNvPr id="3" name="Content Placeholder 2">
            <a:extLst>
              <a:ext uri="{FF2B5EF4-FFF2-40B4-BE49-F238E27FC236}">
                <a16:creationId xmlns:a16="http://schemas.microsoft.com/office/drawing/2014/main" id="{1CDFC13A-D592-4645-8551-56C5D3B19BB3}"/>
              </a:ext>
            </a:extLst>
          </p:cNvPr>
          <p:cNvSpPr>
            <a:spLocks noGrp="1"/>
          </p:cNvSpPr>
          <p:nvPr>
            <p:ph idx="1"/>
          </p:nvPr>
        </p:nvSpPr>
        <p:spPr/>
        <p:txBody>
          <a:bodyPr/>
          <a:lstStyle/>
          <a:p>
            <a:pPr>
              <a:spcBef>
                <a:spcPts val="0"/>
              </a:spcBef>
            </a:pPr>
            <a:r>
              <a:rPr lang="en-US" err="1"/>
              <a:t>Explora</a:t>
            </a:r>
            <a:r>
              <a:rPr lang="en-US"/>
              <a:t> zonta.org</a:t>
            </a:r>
          </a:p>
          <a:p>
            <a:pPr>
              <a:spcBef>
                <a:spcPts val="0"/>
              </a:spcBef>
            </a:pPr>
            <a:r>
              <a:rPr lang="es-ES"/>
              <a:t>Profundiza en la </a:t>
            </a:r>
            <a:r>
              <a:rPr lang="es-ES" err="1"/>
              <a:t>comprension</a:t>
            </a:r>
            <a:r>
              <a:rPr lang="es-ES"/>
              <a:t> de cómo operan los clubes Zonta</a:t>
            </a:r>
          </a:p>
          <a:p>
            <a:pPr>
              <a:spcBef>
                <a:spcPts val="0"/>
              </a:spcBef>
            </a:pPr>
            <a:r>
              <a:rPr lang="es-ES"/>
              <a:t>Afina tu conocimiento de tu rol</a:t>
            </a:r>
            <a:endParaRPr lang="en-US"/>
          </a:p>
          <a:p>
            <a:endParaRPr lang="en-US"/>
          </a:p>
        </p:txBody>
      </p:sp>
      <p:sp>
        <p:nvSpPr>
          <p:cNvPr id="4" name="Slide Number Placeholder 3">
            <a:extLst>
              <a:ext uri="{FF2B5EF4-FFF2-40B4-BE49-F238E27FC236}">
                <a16:creationId xmlns:a16="http://schemas.microsoft.com/office/drawing/2014/main" id="{6702DB05-0325-4F91-A7B3-7735516DB109}"/>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16</a:t>
            </a:fld>
            <a:endParaRPr lang="en-US">
              <a:solidFill>
                <a:prstClr val="black">
                  <a:tint val="75000"/>
                </a:prstClr>
              </a:solidFill>
            </a:endParaRPr>
          </a:p>
        </p:txBody>
      </p:sp>
      <p:pic>
        <p:nvPicPr>
          <p:cNvPr id="9" name="Picture 2">
            <a:extLst>
              <a:ext uri="{FF2B5EF4-FFF2-40B4-BE49-F238E27FC236}">
                <a16:creationId xmlns:a16="http://schemas.microsoft.com/office/drawing/2014/main" id="{345E2981-08BB-4B42-90AF-AC9542598AB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726"/>
          <a:stretch/>
        </p:blipFill>
        <p:spPr bwMode="auto">
          <a:xfrm>
            <a:off x="7924800" y="3962400"/>
            <a:ext cx="3540701" cy="220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B726D1DF-D81B-4E6B-AEE0-D302476062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4217739"/>
            <a:ext cx="1295400" cy="1923548"/>
          </a:xfrm>
          <a:prstGeom prst="rect">
            <a:avLst/>
          </a:prstGeom>
          <a:ln>
            <a:solidFill>
              <a:srgbClr val="802528"/>
            </a:solidFill>
          </a:ln>
        </p:spPr>
      </p:pic>
      <p:pic>
        <p:nvPicPr>
          <p:cNvPr id="12" name="Audio 11">
            <a:hlinkClick r:id="" action="ppaction://media"/>
            <a:extLst>
              <a:ext uri="{FF2B5EF4-FFF2-40B4-BE49-F238E27FC236}">
                <a16:creationId xmlns:a16="http://schemas.microsoft.com/office/drawing/2014/main" id="{A7ADFA76-19EE-4E55-A002-7D5E0302DD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1092777"/>
      </p:ext>
    </p:extLst>
  </p:cSld>
  <p:clrMapOvr>
    <a:masterClrMapping/>
  </p:clrMapOvr>
  <mc:AlternateContent xmlns:mc="http://schemas.openxmlformats.org/markup-compatibility/2006" xmlns:p14="http://schemas.microsoft.com/office/powerpoint/2010/main">
    <mc:Choice Requires="p14">
      <p:transition spd="slow" p14:dur="2000" advTm="29017"/>
    </mc:Choice>
    <mc:Fallback xmlns="">
      <p:transition spd="slow" advTm="2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F224-6BB9-4C39-A7B5-8B23F608903F}"/>
              </a:ext>
            </a:extLst>
          </p:cNvPr>
          <p:cNvSpPr>
            <a:spLocks noGrp="1"/>
          </p:cNvSpPr>
          <p:nvPr>
            <p:ph type="title"/>
          </p:nvPr>
        </p:nvSpPr>
        <p:spPr/>
        <p:txBody>
          <a:bodyPr/>
          <a:lstStyle/>
          <a:p>
            <a:r>
              <a:rPr lang="en-US" err="1"/>
              <a:t>Navegando</a:t>
            </a:r>
            <a:r>
              <a:rPr lang="en-US"/>
              <a:t> www.zonta.org</a:t>
            </a:r>
          </a:p>
        </p:txBody>
      </p:sp>
      <p:sp>
        <p:nvSpPr>
          <p:cNvPr id="3" name="Content Placeholder 2">
            <a:extLst>
              <a:ext uri="{FF2B5EF4-FFF2-40B4-BE49-F238E27FC236}">
                <a16:creationId xmlns:a16="http://schemas.microsoft.com/office/drawing/2014/main" id="{43065CA1-4AE1-4030-8C87-509B243C4C7E}"/>
              </a:ext>
            </a:extLst>
          </p:cNvPr>
          <p:cNvSpPr>
            <a:spLocks noGrp="1"/>
          </p:cNvSpPr>
          <p:nvPr>
            <p:ph idx="1"/>
          </p:nvPr>
        </p:nvSpPr>
        <p:spPr/>
        <p:txBody>
          <a:bodyPr/>
          <a:lstStyle/>
          <a:p>
            <a:pPr marL="0" indent="0">
              <a:buNone/>
            </a:pPr>
            <a:r>
              <a:rPr lang="en-US"/>
              <a:t>Tres sitios webs </a:t>
            </a:r>
            <a:r>
              <a:rPr lang="en-US" err="1"/>
              <a:t>en</a:t>
            </a:r>
            <a:r>
              <a:rPr lang="en-US"/>
              <a:t> uno:</a:t>
            </a:r>
          </a:p>
          <a:p>
            <a:pPr marL="0" indent="0">
              <a:buNone/>
            </a:pPr>
            <a:endParaRPr lang="en-US"/>
          </a:p>
          <a:p>
            <a:pPr marL="514350" indent="-514350">
              <a:buFont typeface="+mj-lt"/>
              <a:buAutoNum type="arabicPeriod"/>
            </a:pPr>
            <a:r>
              <a:rPr lang="en-US"/>
              <a:t>Sitio principal – www.zonta.org</a:t>
            </a:r>
          </a:p>
          <a:p>
            <a:pPr marL="514350" indent="-514350">
              <a:buFont typeface="+mj-lt"/>
              <a:buAutoNum type="arabicPeriod"/>
            </a:pPr>
            <a:endParaRPr lang="en-US" sz="2400"/>
          </a:p>
          <a:p>
            <a:pPr marL="514350" indent="-514350">
              <a:buFont typeface="+mj-lt"/>
              <a:buAutoNum type="arabicPeriod"/>
            </a:pPr>
            <a:r>
              <a:rPr lang="en-US"/>
              <a:t>Mi Zonta – membership.zonta.org</a:t>
            </a:r>
          </a:p>
          <a:p>
            <a:pPr marL="514350" indent="-514350">
              <a:buFont typeface="+mj-lt"/>
              <a:buAutoNum type="arabicPeriod"/>
            </a:pPr>
            <a:endParaRPr lang="en-US" sz="2400"/>
          </a:p>
          <a:p>
            <a:pPr marL="514350" indent="-514350">
              <a:buFont typeface="+mj-lt"/>
              <a:buAutoNum type="arabicPeriod"/>
            </a:pPr>
            <a:r>
              <a:rPr lang="en-US"/>
              <a:t>Fundación – foundation.zonta.org</a:t>
            </a:r>
          </a:p>
        </p:txBody>
      </p:sp>
      <p:sp>
        <p:nvSpPr>
          <p:cNvPr id="4" name="Slide Number Placeholder 3">
            <a:extLst>
              <a:ext uri="{FF2B5EF4-FFF2-40B4-BE49-F238E27FC236}">
                <a16:creationId xmlns:a16="http://schemas.microsoft.com/office/drawing/2014/main" id="{F1382D1F-7DF8-47D1-8D94-F6135F418CD7}"/>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17</a:t>
            </a:fld>
            <a:endParaRPr lang="en-US">
              <a:solidFill>
                <a:prstClr val="black">
                  <a:tint val="75000"/>
                </a:prstClr>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1447800"/>
            <a:ext cx="4038048" cy="2854482"/>
          </a:xfrm>
          <a:prstGeom prst="rect">
            <a:avLst/>
          </a:prstGeom>
        </p:spPr>
      </p:pic>
      <p:pic>
        <p:nvPicPr>
          <p:cNvPr id="10" name="Audio 9">
            <a:hlinkClick r:id="" action="ppaction://media"/>
            <a:extLst>
              <a:ext uri="{FF2B5EF4-FFF2-40B4-BE49-F238E27FC236}">
                <a16:creationId xmlns:a16="http://schemas.microsoft.com/office/drawing/2014/main" id="{8DDB1BB4-AB3F-4C21-97E5-72A29D593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97871080"/>
      </p:ext>
    </p:extLst>
  </p:cSld>
  <p:clrMapOvr>
    <a:masterClrMapping/>
  </p:clrMapOvr>
  <mc:AlternateContent xmlns:mc="http://schemas.openxmlformats.org/markup-compatibility/2006" xmlns:p14="http://schemas.microsoft.com/office/powerpoint/2010/main">
    <mc:Choice Requires="p14">
      <p:transition spd="slow" p14:dur="2000" advTm="58923"/>
    </mc:Choice>
    <mc:Fallback xmlns="">
      <p:transition spd="slow" advTm="5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7C810B-3BF4-4E8D-BE99-0A49DBFF46B2}"/>
              </a:ext>
            </a:extLst>
          </p:cNvPr>
          <p:cNvSpPr>
            <a:spLocks noGrp="1"/>
          </p:cNvSpPr>
          <p:nvPr>
            <p:ph type="title"/>
          </p:nvPr>
        </p:nvSpPr>
        <p:spPr/>
        <p:txBody>
          <a:bodyPr/>
          <a:lstStyle/>
          <a:p>
            <a:r>
              <a:rPr lang="en-US" err="1"/>
              <a:t>Ingresa</a:t>
            </a:r>
            <a:r>
              <a:rPr lang="en-US"/>
              <a:t> </a:t>
            </a:r>
            <a:r>
              <a:rPr lang="en-US" err="1"/>
              <a:t>en</a:t>
            </a:r>
            <a:r>
              <a:rPr lang="en-US"/>
              <a:t> zonta.org</a:t>
            </a:r>
          </a:p>
        </p:txBody>
      </p:sp>
      <p:sp>
        <p:nvSpPr>
          <p:cNvPr id="7" name="Content Placeholder 6">
            <a:extLst>
              <a:ext uri="{FF2B5EF4-FFF2-40B4-BE49-F238E27FC236}">
                <a16:creationId xmlns:a16="http://schemas.microsoft.com/office/drawing/2014/main" id="{8F93AFE8-7C14-4801-9BFC-83CFCFDB26F3}"/>
              </a:ext>
            </a:extLst>
          </p:cNvPr>
          <p:cNvSpPr>
            <a:spLocks noGrp="1"/>
          </p:cNvSpPr>
          <p:nvPr>
            <p:ph idx="1"/>
          </p:nvPr>
        </p:nvSpPr>
        <p:spPr/>
        <p:txBody>
          <a:bodyPr>
            <a:normAutofit lnSpcReduction="10000"/>
          </a:bodyPr>
          <a:lstStyle/>
          <a:p>
            <a:pPr marL="685783" indent="-685783">
              <a:buFont typeface="+mj-lt"/>
              <a:buAutoNum type="arabicPeriod"/>
            </a:pPr>
            <a:r>
              <a:rPr lang="en-US" err="1"/>
              <a:t>Abre</a:t>
            </a:r>
            <a:r>
              <a:rPr lang="en-US"/>
              <a:t> www.zonta.org </a:t>
            </a:r>
            <a:r>
              <a:rPr lang="en-US" err="1"/>
              <a:t>en</a:t>
            </a:r>
            <a:r>
              <a:rPr lang="en-US"/>
              <a:t> una </a:t>
            </a:r>
            <a:r>
              <a:rPr lang="en-US" err="1"/>
              <a:t>nueva</a:t>
            </a:r>
            <a:r>
              <a:rPr lang="en-US"/>
              <a:t> </a:t>
            </a:r>
            <a:r>
              <a:rPr lang="en-US" err="1"/>
              <a:t>ventana</a:t>
            </a:r>
            <a:endParaRPr lang="en-US"/>
          </a:p>
          <a:p>
            <a:pPr marL="685783" indent="-685783">
              <a:buFont typeface="+mj-lt"/>
              <a:buAutoNum type="arabicPeriod"/>
            </a:pPr>
            <a:r>
              <a:rPr lang="en-US"/>
              <a:t>Haz click </a:t>
            </a:r>
            <a:r>
              <a:rPr lang="en-US" err="1"/>
              <a:t>en</a:t>
            </a:r>
            <a:r>
              <a:rPr lang="en-US"/>
              <a:t> el link My </a:t>
            </a:r>
            <a:r>
              <a:rPr lang="en-US" err="1"/>
              <a:t>Zonta</a:t>
            </a:r>
            <a:r>
              <a:rPr lang="en-US"/>
              <a:t> </a:t>
            </a:r>
            <a:r>
              <a:rPr lang="en-US" err="1"/>
              <a:t>en</a:t>
            </a:r>
            <a:r>
              <a:rPr lang="en-US"/>
              <a:t> la parte superior </a:t>
            </a:r>
            <a:r>
              <a:rPr lang="en-US" err="1"/>
              <a:t>izquierda</a:t>
            </a:r>
            <a:endParaRPr lang="en-US"/>
          </a:p>
          <a:p>
            <a:pPr marL="685783" indent="-685783">
              <a:buFont typeface="+mj-lt"/>
              <a:buAutoNum type="arabicPeriod"/>
            </a:pPr>
            <a:r>
              <a:rPr lang="en-US" err="1"/>
              <a:t>Inscríbete</a:t>
            </a:r>
            <a:r>
              <a:rPr lang="en-US"/>
              <a:t> (</a:t>
            </a:r>
            <a:r>
              <a:rPr lang="es-ES"/>
              <a:t>consulta las instrucciones en membership.zonta.org si necesitas ayuda con este paso</a:t>
            </a:r>
            <a:r>
              <a:rPr lang="en-US"/>
              <a:t>) </a:t>
            </a:r>
          </a:p>
          <a:p>
            <a:pPr marL="685783" indent="-685783">
              <a:buFont typeface="+mj-lt"/>
              <a:buAutoNum type="arabicPeriod"/>
            </a:pPr>
            <a:r>
              <a:rPr lang="es-ES"/>
              <a:t>Busca la pestaña Gobernanza y luego la pestaña Manuales</a:t>
            </a:r>
          </a:p>
          <a:p>
            <a:pPr marL="685783" indent="-685783">
              <a:buFont typeface="+mj-lt"/>
              <a:buAutoNum type="arabicPeriod"/>
            </a:pPr>
            <a:r>
              <a:rPr lang="en-US" err="1"/>
              <a:t>Abre</a:t>
            </a:r>
            <a:r>
              <a:rPr lang="en-US"/>
              <a:t> el Manual del Club</a:t>
            </a:r>
          </a:p>
        </p:txBody>
      </p:sp>
      <p:sp>
        <p:nvSpPr>
          <p:cNvPr id="4" name="Slide Number Placeholder 3">
            <a:extLst>
              <a:ext uri="{FF2B5EF4-FFF2-40B4-BE49-F238E27FC236}">
                <a16:creationId xmlns:a16="http://schemas.microsoft.com/office/drawing/2014/main" id="{C22D1047-63ED-411E-93A4-10D41A7C4FC5}"/>
              </a:ext>
            </a:extLst>
          </p:cNvPr>
          <p:cNvSpPr>
            <a:spLocks noGrp="1"/>
          </p:cNvSpPr>
          <p:nvPr>
            <p:ph type="sldNum" sz="quarter" idx="12"/>
          </p:nvPr>
        </p:nvSpPr>
        <p:spPr/>
        <p:txBody>
          <a:bodyPr/>
          <a:lstStyle/>
          <a:p>
            <a:fld id="{8CB1BAED-8C20-4E4D-BEE8-99B6A273657C}" type="slidenum">
              <a:rPr lang="en-US" smtClean="0"/>
              <a:t>18</a:t>
            </a:fld>
            <a:endParaRPr lang="en-US"/>
          </a:p>
        </p:txBody>
      </p:sp>
      <p:pic>
        <p:nvPicPr>
          <p:cNvPr id="5" name="Audio 4">
            <a:hlinkClick r:id="" action="ppaction://media"/>
            <a:extLst>
              <a:ext uri="{FF2B5EF4-FFF2-40B4-BE49-F238E27FC236}">
                <a16:creationId xmlns:a16="http://schemas.microsoft.com/office/drawing/2014/main" id="{A5EE6707-D8B9-4F6C-8248-87D129FE3E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55169186"/>
      </p:ext>
    </p:extLst>
  </p:cSld>
  <p:clrMapOvr>
    <a:masterClrMapping/>
  </p:clrMapOvr>
  <mc:AlternateContent xmlns:mc="http://schemas.openxmlformats.org/markup-compatibility/2006" xmlns:p14="http://schemas.microsoft.com/office/powerpoint/2010/main">
    <mc:Choice Requires="p14">
      <p:transition spd="slow" p14:dur="2000" advTm="24084"/>
    </mc:Choice>
    <mc:Fallback xmlns="">
      <p:transition spd="slow" advTm="2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Tus </a:t>
            </a:r>
            <a:r>
              <a:rPr lang="en-US" err="1"/>
              <a:t>Tareas</a:t>
            </a:r>
            <a:endParaRPr lang="en-US"/>
          </a:p>
        </p:txBody>
      </p:sp>
      <p:sp>
        <p:nvSpPr>
          <p:cNvPr id="3" name="Content Placeholder 2"/>
          <p:cNvSpPr>
            <a:spLocks noGrp="1"/>
          </p:cNvSpPr>
          <p:nvPr>
            <p:ph idx="1"/>
          </p:nvPr>
        </p:nvSpPr>
        <p:spPr>
          <a:xfrm>
            <a:off x="914400" y="1600202"/>
            <a:ext cx="8229600" cy="4525963"/>
          </a:xfrm>
        </p:spPr>
        <p:txBody>
          <a:bodyPr/>
          <a:lstStyle/>
          <a:p>
            <a:pPr>
              <a:lnSpc>
                <a:spcPct val="90000"/>
              </a:lnSpc>
              <a:spcBef>
                <a:spcPts val="600"/>
              </a:spcBef>
              <a:spcAft>
                <a:spcPts val="1200"/>
              </a:spcAft>
            </a:pPr>
            <a:r>
              <a:rPr lang="en-US" err="1"/>
              <a:t>Usa</a:t>
            </a:r>
            <a:r>
              <a:rPr lang="en-US"/>
              <a:t> el Manual del Club de Zonta International y los </a:t>
            </a:r>
            <a:r>
              <a:rPr lang="en-US" err="1"/>
              <a:t>estatutos</a:t>
            </a:r>
            <a:r>
              <a:rPr lang="en-US"/>
              <a:t> </a:t>
            </a:r>
            <a:r>
              <a:rPr lang="en-US" err="1"/>
              <a:t>actuales</a:t>
            </a:r>
            <a:r>
              <a:rPr lang="en-US"/>
              <a:t> de </a:t>
            </a:r>
            <a:r>
              <a:rPr lang="en-US" err="1"/>
              <a:t>Zonta</a:t>
            </a:r>
            <a:r>
              <a:rPr lang="en-US"/>
              <a:t> International</a:t>
            </a:r>
          </a:p>
          <a:p>
            <a:pPr>
              <a:lnSpc>
                <a:spcPct val="90000"/>
              </a:lnSpc>
              <a:spcBef>
                <a:spcPts val="600"/>
              </a:spcBef>
              <a:spcAft>
                <a:spcPts val="1200"/>
              </a:spcAft>
            </a:pPr>
            <a:r>
              <a:rPr lang="es-ES"/>
              <a:t>Investiga la función y las responsabilidades de tu puesto actual</a:t>
            </a:r>
          </a:p>
          <a:p>
            <a:pPr>
              <a:lnSpc>
                <a:spcPct val="90000"/>
              </a:lnSpc>
              <a:spcBef>
                <a:spcPts val="600"/>
              </a:spcBef>
            </a:pPr>
            <a:r>
              <a:rPr lang="es-ES"/>
              <a:t>Identifica tres elementos que te resulten especialmente útiles</a:t>
            </a:r>
            <a:endParaRPr lang="en-US"/>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19</a:t>
            </a:fld>
            <a:endParaRPr lang="en-US">
              <a:solidFill>
                <a:prstClr val="black">
                  <a:tint val="75000"/>
                </a:prstClr>
              </a:solidFill>
            </a:endParaRPr>
          </a:p>
        </p:txBody>
      </p:sp>
      <p:pic>
        <p:nvPicPr>
          <p:cNvPr id="7" name="Picture 6">
            <a:extLst>
              <a:ext uri="{FF2B5EF4-FFF2-40B4-BE49-F238E27FC236}">
                <a16:creationId xmlns:a16="http://schemas.microsoft.com/office/drawing/2014/main" id="{C9412610-AF33-4140-8D53-3FEFF26E4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8520" y="2057400"/>
            <a:ext cx="2206605" cy="3276600"/>
          </a:xfrm>
          <a:prstGeom prst="rect">
            <a:avLst/>
          </a:prstGeom>
          <a:ln>
            <a:solidFill>
              <a:srgbClr val="802528"/>
            </a:solidFill>
          </a:ln>
        </p:spPr>
      </p:pic>
      <p:pic>
        <p:nvPicPr>
          <p:cNvPr id="5" name="Audio 4">
            <a:hlinkClick r:id="" action="ppaction://media"/>
            <a:extLst>
              <a:ext uri="{FF2B5EF4-FFF2-40B4-BE49-F238E27FC236}">
                <a16:creationId xmlns:a16="http://schemas.microsoft.com/office/drawing/2014/main" id="{DEAC119D-7B3A-4A68-BDA0-225F76125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62454045"/>
      </p:ext>
    </p:extLst>
  </p:cSld>
  <p:clrMapOvr>
    <a:masterClrMapping/>
  </p:clrMapOvr>
  <mc:AlternateContent xmlns:mc="http://schemas.openxmlformats.org/markup-compatibility/2006" xmlns:p14="http://schemas.microsoft.com/office/powerpoint/2010/main">
    <mc:Choice Requires="p14">
      <p:transition spd="slow" p14:dur="2000" advTm="28726"/>
    </mc:Choice>
    <mc:Fallback xmlns="">
      <p:transition spd="slow" advTm="2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4876800"/>
            <a:ext cx="9107055" cy="1295400"/>
          </a:xfrm>
        </p:spPr>
        <p:txBody>
          <a:bodyPr/>
          <a:lstStyle/>
          <a:p>
            <a:br>
              <a:rPr lang="en-US" dirty="0"/>
            </a:br>
            <a:r>
              <a:rPr lang="en-US" dirty="0"/>
              <a:t>Zonta Club de</a:t>
            </a:r>
          </a:p>
        </p:txBody>
      </p:sp>
      <p:pic>
        <p:nvPicPr>
          <p:cNvPr id="9" name="Audio 8">
            <a:hlinkClick r:id="" action="ppaction://media"/>
            <a:extLst>
              <a:ext uri="{FF2B5EF4-FFF2-40B4-BE49-F238E27FC236}">
                <a16:creationId xmlns:a16="http://schemas.microsoft.com/office/drawing/2014/main" id="{415A8CA2-AB6B-407D-91DC-22AF9893F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227461971"/>
      </p:ext>
    </p:extLst>
  </p:cSld>
  <p:clrMapOvr>
    <a:masterClrMapping/>
  </p:clrMapOvr>
  <mc:AlternateContent xmlns:mc="http://schemas.openxmlformats.org/markup-compatibility/2006" xmlns:p14="http://schemas.microsoft.com/office/powerpoint/2010/main">
    <mc:Choice Requires="p14">
      <p:transition spd="slow" p14:dur="2000" advTm="9859"/>
    </mc:Choice>
    <mc:Fallback xmlns="">
      <p:transition spd="slow" advTm="9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Describe</a:t>
            </a:r>
          </a:p>
        </p:txBody>
      </p:sp>
      <p:sp>
        <p:nvSpPr>
          <p:cNvPr id="3" name="Content Placeholder 2"/>
          <p:cNvSpPr>
            <a:spLocks noGrp="1"/>
          </p:cNvSpPr>
          <p:nvPr>
            <p:ph idx="1"/>
          </p:nvPr>
        </p:nvSpPr>
        <p:spPr>
          <a:xfrm>
            <a:off x="1066800" y="1429671"/>
            <a:ext cx="9448800" cy="4525963"/>
          </a:xfrm>
        </p:spPr>
        <p:txBody>
          <a:bodyPr/>
          <a:lstStyle/>
          <a:p>
            <a:pPr>
              <a:lnSpc>
                <a:spcPct val="90000"/>
              </a:lnSpc>
              <a:spcBef>
                <a:spcPts val="600"/>
              </a:spcBef>
              <a:spcAft>
                <a:spcPts val="1200"/>
              </a:spcAft>
            </a:pPr>
            <a:r>
              <a:rPr lang="es-ES"/>
              <a:t>¿Cuáles son las obligaciones y responsabilidades de tu función?</a:t>
            </a:r>
          </a:p>
          <a:p>
            <a:pPr>
              <a:lnSpc>
                <a:spcPct val="90000"/>
              </a:lnSpc>
              <a:spcBef>
                <a:spcPts val="600"/>
              </a:spcBef>
              <a:spcAft>
                <a:spcPts val="1200"/>
              </a:spcAft>
            </a:pPr>
            <a:r>
              <a:rPr lang="es-ES"/>
              <a:t>¿Qué cualificaciones aportas a tu función?</a:t>
            </a:r>
          </a:p>
          <a:p>
            <a:pPr>
              <a:lnSpc>
                <a:spcPct val="90000"/>
              </a:lnSpc>
              <a:spcBef>
                <a:spcPts val="600"/>
              </a:spcBef>
              <a:spcAft>
                <a:spcPts val="1200"/>
              </a:spcAft>
            </a:pPr>
            <a:r>
              <a:rPr lang="es-ES"/>
              <a:t>¿Cómo vas a implementar tus funciones? (Especifica)</a:t>
            </a:r>
            <a:endParaRPr lang="en-US"/>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20</a:t>
            </a:fld>
            <a:endParaRPr lang="en-US">
              <a:solidFill>
                <a:prstClr val="black">
                  <a:tint val="75000"/>
                </a:prst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2434" y="3068188"/>
            <a:ext cx="2068830" cy="3087806"/>
          </a:xfrm>
          <a:prstGeom prst="rect">
            <a:avLst/>
          </a:prstGeom>
        </p:spPr>
      </p:pic>
      <p:pic>
        <p:nvPicPr>
          <p:cNvPr id="9" name="Audio 8">
            <a:hlinkClick r:id="" action="ppaction://media"/>
            <a:extLst>
              <a:ext uri="{FF2B5EF4-FFF2-40B4-BE49-F238E27FC236}">
                <a16:creationId xmlns:a16="http://schemas.microsoft.com/office/drawing/2014/main" id="{4C31323D-D401-4657-9885-F12313FEC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09993715"/>
      </p:ext>
    </p:extLst>
  </p:cSld>
  <p:clrMapOvr>
    <a:masterClrMapping/>
  </p:clrMapOvr>
  <mc:AlternateContent xmlns:mc="http://schemas.openxmlformats.org/markup-compatibility/2006" xmlns:p14="http://schemas.microsoft.com/office/powerpoint/2010/main">
    <mc:Choice Requires="p14">
      <p:transition spd="slow" p14:dur="2000" advTm="27444"/>
    </mc:Choice>
    <mc:Fallback xmlns="">
      <p:transition spd="slow" advTm="2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err="1">
                <a:solidFill>
                  <a:schemeClr val="tx1"/>
                </a:solidFill>
              </a:rPr>
              <a:t>Usa</a:t>
            </a:r>
            <a:r>
              <a:rPr lang="en-US">
                <a:solidFill>
                  <a:schemeClr val="tx1"/>
                </a:solidFill>
              </a:rPr>
              <a:t> los </a:t>
            </a:r>
            <a:r>
              <a:rPr lang="en-US" err="1">
                <a:solidFill>
                  <a:schemeClr val="tx1"/>
                </a:solidFill>
              </a:rPr>
              <a:t>Recursos</a:t>
            </a:r>
            <a:r>
              <a:rPr lang="en-US">
                <a:solidFill>
                  <a:schemeClr val="tx1"/>
                </a:solidFill>
              </a:rPr>
              <a:t> de Zonta</a:t>
            </a:r>
          </a:p>
        </p:txBody>
      </p:sp>
      <p:sp>
        <p:nvSpPr>
          <p:cNvPr id="22531" name="Rectangle 3"/>
          <p:cNvSpPr>
            <a:spLocks noGrp="1" noChangeArrowheads="1"/>
          </p:cNvSpPr>
          <p:nvPr>
            <p:ph idx="1"/>
          </p:nvPr>
        </p:nvSpPr>
        <p:spPr>
          <a:xfrm>
            <a:off x="1127125" y="1417639"/>
            <a:ext cx="10668000" cy="4387417"/>
          </a:xfrm>
        </p:spPr>
        <p:txBody>
          <a:bodyPr>
            <a:normAutofit fontScale="25000" lnSpcReduction="20000"/>
          </a:bodyPr>
          <a:lstStyle/>
          <a:p>
            <a:pPr>
              <a:spcBef>
                <a:spcPts val="600"/>
              </a:spcBef>
              <a:spcAft>
                <a:spcPts val="1200"/>
              </a:spcAft>
            </a:pPr>
            <a:r>
              <a:rPr lang="es-ES" sz="12800"/>
              <a:t>Indica el número de países de origen de los últimos Amelia </a:t>
            </a:r>
            <a:r>
              <a:rPr lang="es-ES" sz="12800" err="1"/>
              <a:t>Earhart</a:t>
            </a:r>
            <a:r>
              <a:rPr lang="es-ES" sz="12800"/>
              <a:t> </a:t>
            </a:r>
            <a:r>
              <a:rPr lang="es-ES" sz="12800" err="1"/>
              <a:t>Fellows</a:t>
            </a:r>
            <a:endParaRPr lang="es-ES" sz="12800"/>
          </a:p>
          <a:p>
            <a:pPr>
              <a:spcBef>
                <a:spcPts val="600"/>
              </a:spcBef>
              <a:spcAft>
                <a:spcPts val="1200"/>
              </a:spcAft>
            </a:pPr>
            <a:r>
              <a:rPr lang="es-ES" sz="12800"/>
              <a:t>Identifica el objetivo total de ZIF para este bienio</a:t>
            </a:r>
          </a:p>
          <a:p>
            <a:pPr>
              <a:spcBef>
                <a:spcPts val="600"/>
              </a:spcBef>
              <a:spcAft>
                <a:spcPts val="1200"/>
              </a:spcAft>
            </a:pPr>
            <a:r>
              <a:rPr lang="es-ES" sz="12800"/>
              <a:t>Describe cómo navegar por www.zonta.org y Mi Zonta</a:t>
            </a:r>
          </a:p>
          <a:p>
            <a:pPr>
              <a:spcBef>
                <a:spcPts val="600"/>
              </a:spcBef>
              <a:spcAft>
                <a:spcPts val="1200"/>
              </a:spcAft>
            </a:pPr>
            <a:r>
              <a:rPr lang="es-ES" sz="12800"/>
              <a:t>Explica brevemente la campaña Zonta dice NO a la violencia contra las mujeres</a:t>
            </a:r>
          </a:p>
          <a:p>
            <a:pPr>
              <a:spcBef>
                <a:spcPts val="600"/>
              </a:spcBef>
              <a:spcAft>
                <a:spcPts val="1200"/>
              </a:spcAft>
            </a:pPr>
            <a:r>
              <a:rPr lang="es-ES" sz="12800"/>
              <a:t>Nombra los requisitos actuales de afiliación a Zonta</a:t>
            </a:r>
          </a:p>
          <a:p>
            <a:pPr marL="0" indent="0" algn="ctr">
              <a:spcBef>
                <a:spcPts val="600"/>
              </a:spcBef>
              <a:spcAft>
                <a:spcPts val="1200"/>
              </a:spcAft>
              <a:buNone/>
            </a:pPr>
            <a:r>
              <a:rPr lang="en-US" sz="9600"/>
              <a:t>(</a:t>
            </a:r>
            <a:r>
              <a:rPr lang="en-US" sz="9600" err="1"/>
              <a:t>Usa</a:t>
            </a:r>
            <a:r>
              <a:rPr lang="en-US" sz="9600"/>
              <a:t> zonta.org para </a:t>
            </a:r>
            <a:r>
              <a:rPr lang="en-US" sz="9600" err="1"/>
              <a:t>encontrar</a:t>
            </a:r>
            <a:r>
              <a:rPr lang="en-US" sz="9600"/>
              <a:t> las </a:t>
            </a:r>
            <a:r>
              <a:rPr lang="en-US" sz="9600" err="1"/>
              <a:t>respuestas</a:t>
            </a:r>
            <a:r>
              <a:rPr lang="en-US" sz="9600"/>
              <a:t> a </a:t>
            </a:r>
            <a:r>
              <a:rPr lang="en-US" sz="9600" err="1"/>
              <a:t>estas</a:t>
            </a:r>
            <a:r>
              <a:rPr lang="en-US" sz="9600"/>
              <a:t> </a:t>
            </a:r>
            <a:r>
              <a:rPr lang="en-US" sz="9600" err="1"/>
              <a:t>preguntas</a:t>
            </a:r>
            <a:r>
              <a:rPr lang="en-US" sz="9600"/>
              <a:t>)</a:t>
            </a:r>
          </a:p>
          <a:p>
            <a:pPr marL="514350" indent="-514350">
              <a:buFont typeface="+mj-lt"/>
              <a:buAutoNum type="arabicPeriod"/>
            </a:pPr>
            <a:endParaRPr lang="en-US"/>
          </a:p>
        </p:txBody>
      </p:sp>
      <p:sp>
        <p:nvSpPr>
          <p:cNvPr id="2" name="Slide Number Placeholder 1"/>
          <p:cNvSpPr>
            <a:spLocks noGrp="1"/>
          </p:cNvSpPr>
          <p:nvPr>
            <p:ph type="sldNum" sz="quarter" idx="12"/>
          </p:nvPr>
        </p:nvSpPr>
        <p:spPr/>
        <p:txBody>
          <a:bodyPr/>
          <a:lstStyle/>
          <a:p>
            <a:fld id="{8CB1BAED-8C20-4E4D-BEE8-99B6A273657C}" type="slidenum">
              <a:rPr lang="en-US" smtClean="0">
                <a:solidFill>
                  <a:prstClr val="black">
                    <a:tint val="75000"/>
                  </a:prstClr>
                </a:solidFill>
              </a:rPr>
              <a:pPr/>
              <a:t>21</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54EAF22F-CA68-4DD4-97B3-08964A317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61426615"/>
      </p:ext>
    </p:extLst>
  </p:cSld>
  <p:clrMapOvr>
    <a:masterClrMapping/>
  </p:clrMapOvr>
  <mc:AlternateContent xmlns:mc="http://schemas.openxmlformats.org/markup-compatibility/2006" xmlns:p14="http://schemas.microsoft.com/office/powerpoint/2010/main">
    <mc:Choice Requires="p14">
      <p:transition spd="slow" p14:dur="2000" advTm="26191"/>
    </mc:Choice>
    <mc:Fallback xmlns="">
      <p:transition spd="slow" advTm="26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solidFill>
                  <a:schemeClr val="tx1"/>
                </a:solidFill>
              </a:rPr>
              <a:t>Avanzando</a:t>
            </a:r>
            <a:endParaRPr lang="en-US">
              <a:solidFill>
                <a:schemeClr val="tx1"/>
              </a:solidFill>
            </a:endParaRPr>
          </a:p>
        </p:txBody>
      </p:sp>
      <p:sp>
        <p:nvSpPr>
          <p:cNvPr id="3" name="Content Placeholder 2"/>
          <p:cNvSpPr>
            <a:spLocks noGrp="1"/>
          </p:cNvSpPr>
          <p:nvPr>
            <p:ph idx="1"/>
          </p:nvPr>
        </p:nvSpPr>
        <p:spPr>
          <a:xfrm>
            <a:off x="1143000" y="1676400"/>
            <a:ext cx="6477000" cy="4572000"/>
          </a:xfrm>
        </p:spPr>
        <p:txBody>
          <a:bodyPr/>
          <a:lstStyle/>
          <a:p>
            <a:r>
              <a:rPr lang="es-ES"/>
              <a:t>Crea un plan maestro para tu rol de liderazgo </a:t>
            </a:r>
          </a:p>
          <a:p>
            <a:endParaRPr lang="es-ES"/>
          </a:p>
          <a:p>
            <a:r>
              <a:rPr lang="es-ES"/>
              <a:t>Proporciona plantillas para los funcionarios salientes y entrantes</a:t>
            </a:r>
            <a:endParaRPr lang="en-US"/>
          </a:p>
        </p:txBody>
      </p:sp>
      <p:sp>
        <p:nvSpPr>
          <p:cNvPr id="5" name="Slide Number Placeholder 4"/>
          <p:cNvSpPr>
            <a:spLocks noGrp="1"/>
          </p:cNvSpPr>
          <p:nvPr>
            <p:ph type="sldNum" sz="quarter" idx="12"/>
          </p:nvPr>
        </p:nvSpPr>
        <p:spPr/>
        <p:txBody>
          <a:bodyPr/>
          <a:lstStyle/>
          <a:p>
            <a:fld id="{8CB1BAED-8C20-4E4D-BEE8-99B6A273657C}" type="slidenum">
              <a:rPr lang="en-US" smtClean="0">
                <a:solidFill>
                  <a:prstClr val="black">
                    <a:tint val="75000"/>
                  </a:prstClr>
                </a:solidFill>
              </a:rPr>
              <a:pPr/>
              <a:t>22</a:t>
            </a:fld>
            <a:endParaRPr lang="en-US">
              <a:solidFill>
                <a:prstClr val="black">
                  <a:tint val="75000"/>
                </a:prstClr>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2286000"/>
            <a:ext cx="2991799" cy="2256971"/>
          </a:xfrm>
          <a:prstGeom prst="rect">
            <a:avLst/>
          </a:prstGeom>
        </p:spPr>
      </p:pic>
      <p:pic>
        <p:nvPicPr>
          <p:cNvPr id="7" name="Audio 6">
            <a:hlinkClick r:id="" action="ppaction://media"/>
            <a:extLst>
              <a:ext uri="{FF2B5EF4-FFF2-40B4-BE49-F238E27FC236}">
                <a16:creationId xmlns:a16="http://schemas.microsoft.com/office/drawing/2014/main" id="{16D8F9C1-FBE6-4D8D-9200-AD6A559BA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48581560"/>
      </p:ext>
    </p:extLst>
  </p:cSld>
  <p:clrMapOvr>
    <a:masterClrMapping/>
  </p:clrMapOvr>
  <mc:AlternateContent xmlns:mc="http://schemas.openxmlformats.org/markup-compatibility/2006" xmlns:p14="http://schemas.microsoft.com/office/powerpoint/2010/main">
    <mc:Choice Requires="p14">
      <p:transition spd="slow" p14:dur="2000" advTm="22207"/>
    </mc:Choice>
    <mc:Fallback xmlns="">
      <p:transition spd="slow" advTm="2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Conclusión</a:t>
            </a:r>
            <a:endParaRPr lang="en-US"/>
          </a:p>
        </p:txBody>
      </p:sp>
      <p:sp>
        <p:nvSpPr>
          <p:cNvPr id="3" name="Content Placeholder 2"/>
          <p:cNvSpPr>
            <a:spLocks noGrp="1"/>
          </p:cNvSpPr>
          <p:nvPr>
            <p:ph idx="1"/>
          </p:nvPr>
        </p:nvSpPr>
        <p:spPr>
          <a:xfrm>
            <a:off x="1" y="1600203"/>
            <a:ext cx="7543800" cy="4244436"/>
          </a:xfrm>
        </p:spPr>
        <p:txBody>
          <a:bodyPr>
            <a:normAutofit fontScale="92500"/>
          </a:bodyPr>
          <a:lstStyle/>
          <a:p>
            <a:r>
              <a:rPr lang="es-ES"/>
              <a:t>Puedes encontrar información adicional sobre los elementos esenciales del club en:</a:t>
            </a:r>
            <a:endParaRPr lang="en-US"/>
          </a:p>
          <a:p>
            <a:pPr lvl="1"/>
            <a:r>
              <a:rPr lang="en-US" sz="3200"/>
              <a:t>Manual del Club </a:t>
            </a:r>
          </a:p>
          <a:p>
            <a:pPr lvl="1"/>
            <a:r>
              <a:rPr lang="en-US" sz="3200"/>
              <a:t>Membership.zonta.org</a:t>
            </a:r>
          </a:p>
          <a:p>
            <a:pPr lvl="1"/>
            <a:r>
              <a:rPr lang="es-ES" sz="3200"/>
              <a:t>Otras sesiones en el Módulo del Club en el Sistema de </a:t>
            </a:r>
            <a:r>
              <a:rPr lang="es-ES" sz="3200" err="1"/>
              <a:t>Administracion</a:t>
            </a:r>
            <a:r>
              <a:rPr lang="es-ES" sz="3200"/>
              <a:t> del Aprendizaje (LMS)</a:t>
            </a:r>
            <a:r>
              <a:rPr lang="en-US"/>
              <a:t>	</a:t>
            </a:r>
          </a:p>
          <a:p>
            <a:pPr marL="457200" lvl="1" indent="0">
              <a:buNone/>
            </a:pPr>
            <a:endParaRPr lang="en-US" sz="2000"/>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23</a:t>
            </a:fld>
            <a:endParaRPr lang="en-US">
              <a:solidFill>
                <a:prstClr val="black">
                  <a:tint val="75000"/>
                </a:prst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2082" y="2057400"/>
            <a:ext cx="4567518" cy="3025239"/>
          </a:xfrm>
          <a:prstGeom prst="rect">
            <a:avLst/>
          </a:prstGeom>
        </p:spPr>
      </p:pic>
      <p:pic>
        <p:nvPicPr>
          <p:cNvPr id="8" name="Audio 7">
            <a:hlinkClick r:id="" action="ppaction://media"/>
            <a:extLst>
              <a:ext uri="{FF2B5EF4-FFF2-40B4-BE49-F238E27FC236}">
                <a16:creationId xmlns:a16="http://schemas.microsoft.com/office/drawing/2014/main" id="{9AAE14E6-7B8F-401F-95A9-B99B67F850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33479240"/>
      </p:ext>
    </p:extLst>
  </p:cSld>
  <p:clrMapOvr>
    <a:masterClrMapping/>
  </p:clrMapOvr>
  <mc:AlternateContent xmlns:mc="http://schemas.openxmlformats.org/markup-compatibility/2006" xmlns:p14="http://schemas.microsoft.com/office/powerpoint/2010/main">
    <mc:Choice Requires="p14">
      <p:transition spd="slow" p14:dur="2000" advTm="20493"/>
    </mc:Choice>
    <mc:Fallback xmlns="">
      <p:transition spd="slow" advTm="2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solidFill>
                  <a:schemeClr val="tx1"/>
                </a:solidFill>
              </a:rPr>
              <a:t>Agradecimientos</a:t>
            </a:r>
            <a:r>
              <a:rPr lang="en-US">
                <a:solidFill>
                  <a:schemeClr val="tx1"/>
                </a:solidFill>
              </a:rPr>
              <a:t> y </a:t>
            </a:r>
            <a:r>
              <a:rPr lang="en-US" err="1"/>
              <a:t>C</a:t>
            </a:r>
            <a:r>
              <a:rPr lang="en-US" err="1">
                <a:solidFill>
                  <a:schemeClr val="tx1"/>
                </a:solidFill>
              </a:rPr>
              <a:t>ontribuciones</a:t>
            </a:r>
            <a:endParaRPr lang="en-US">
              <a:solidFill>
                <a:schemeClr val="tx1"/>
              </a:solidFill>
            </a:endParaRPr>
          </a:p>
        </p:txBody>
      </p:sp>
      <p:sp>
        <p:nvSpPr>
          <p:cNvPr id="5" name="Slide Number Placeholder 4"/>
          <p:cNvSpPr>
            <a:spLocks noGrp="1"/>
          </p:cNvSpPr>
          <p:nvPr>
            <p:ph type="sldNum" sz="quarter" idx="12"/>
          </p:nvPr>
        </p:nvSpPr>
        <p:spPr/>
        <p:txBody>
          <a:bodyPr/>
          <a:lstStyle/>
          <a:p>
            <a:fld id="{8CB1BAED-8C20-4E4D-BEE8-99B6A273657C}" type="slidenum">
              <a:rPr lang="en-US" smtClean="0">
                <a:solidFill>
                  <a:prstClr val="black">
                    <a:tint val="75000"/>
                  </a:prstClr>
                </a:solidFill>
              </a:rPr>
              <a:pPr/>
              <a:t>24</a:t>
            </a:fld>
            <a:endParaRPr lang="en-US">
              <a:solidFill>
                <a:prstClr val="black">
                  <a:tint val="75000"/>
                </a:prstClr>
              </a:solidFill>
            </a:endParaRPr>
          </a:p>
        </p:txBody>
      </p:sp>
      <p:sp>
        <p:nvSpPr>
          <p:cNvPr id="7" name="Content Placeholder 1"/>
          <p:cNvSpPr>
            <a:spLocks noGrp="1"/>
          </p:cNvSpPr>
          <p:nvPr>
            <p:ph idx="1"/>
          </p:nvPr>
        </p:nvSpPr>
        <p:spPr>
          <a:xfrm>
            <a:off x="914400" y="1752600"/>
            <a:ext cx="10668000" cy="4648200"/>
          </a:xfrm>
        </p:spPr>
        <p:txBody>
          <a:bodyPr>
            <a:normAutofit fontScale="85000" lnSpcReduction="10000"/>
          </a:bodyPr>
          <a:lstStyle/>
          <a:p>
            <a:pPr marL="0" indent="0">
              <a:buNone/>
            </a:pPr>
            <a:r>
              <a:rPr lang="en-US" sz="3100" b="1"/>
              <a:t>Personal de la </a:t>
            </a:r>
            <a:r>
              <a:rPr lang="en-US" sz="3100" b="1" err="1"/>
              <a:t>sede</a:t>
            </a:r>
            <a:r>
              <a:rPr lang="en-US" sz="3100" b="1"/>
              <a:t> central</a:t>
            </a:r>
            <a:br>
              <a:rPr lang="en-US" sz="3100" b="1"/>
            </a:br>
            <a:endParaRPr lang="en-US" sz="3100" b="1"/>
          </a:p>
          <a:p>
            <a:pPr marL="0" indent="0">
              <a:buNone/>
            </a:pPr>
            <a:r>
              <a:rPr lang="es-ES" sz="3100" b="1"/>
              <a:t>Documentos y Manuales de Zonta Internacional</a:t>
            </a:r>
            <a:br>
              <a:rPr lang="en-US" sz="3100"/>
            </a:br>
            <a:endParaRPr lang="en-US" sz="3100"/>
          </a:p>
          <a:p>
            <a:pPr marL="0" indent="0">
              <a:buNone/>
            </a:pPr>
            <a:r>
              <a:rPr lang="en-US" sz="3100" b="1"/>
              <a:t>Jacquie Gudmundsen</a:t>
            </a:r>
          </a:p>
          <a:p>
            <a:pPr marL="0" indent="0">
              <a:buNone/>
            </a:pPr>
            <a:r>
              <a:rPr lang="en-US" sz="3100"/>
              <a:t>Zonta Club of Pontiac-North Oakland, Michigan, USA</a:t>
            </a:r>
          </a:p>
          <a:p>
            <a:pPr marL="0" indent="0">
              <a:buNone/>
              <a:tabLst>
                <a:tab pos="850900" algn="l"/>
              </a:tabLst>
            </a:pPr>
            <a:r>
              <a:rPr lang="en-US" sz="3100" err="1"/>
              <a:t>Comité</a:t>
            </a:r>
            <a:r>
              <a:rPr lang="en-US" sz="3100"/>
              <a:t> de Desarrollo de </a:t>
            </a:r>
            <a:r>
              <a:rPr lang="en-US" sz="3100" err="1"/>
              <a:t>Liderazgo</a:t>
            </a:r>
            <a:r>
              <a:rPr lang="en-US" sz="3100"/>
              <a:t> de Zonta </a:t>
            </a:r>
            <a:r>
              <a:rPr lang="en-US" sz="3100" err="1"/>
              <a:t>Internacional</a:t>
            </a:r>
            <a:r>
              <a:rPr lang="en-US" sz="3100"/>
              <a:t> (</a:t>
            </a:r>
            <a:r>
              <a:rPr lang="en-US" sz="3100" err="1"/>
              <a:t>fallecido</a:t>
            </a:r>
            <a:r>
              <a:rPr lang="en-US" sz="3100"/>
              <a:t>)</a:t>
            </a:r>
          </a:p>
          <a:p>
            <a:pPr marL="0" indent="0">
              <a:buNone/>
              <a:tabLst>
                <a:tab pos="850900" algn="l"/>
              </a:tabLst>
            </a:pPr>
            <a:endParaRPr lang="en-US" sz="3100"/>
          </a:p>
          <a:p>
            <a:pPr marL="0" indent="0">
              <a:buNone/>
            </a:pPr>
            <a:r>
              <a:rPr lang="en-US" sz="3100" b="1"/>
              <a:t>Ellen Dolsen</a:t>
            </a:r>
          </a:p>
          <a:p>
            <a:pPr marL="0" indent="0">
              <a:buNone/>
            </a:pPr>
            <a:r>
              <a:rPr lang="es-ES" sz="3100"/>
              <a:t>Ex miembro del Club de Zonta de Pontiac-North Oakland y ex Director de Área del Distrito 15 (fallecido)</a:t>
            </a:r>
            <a:endParaRPr lang="en-US"/>
          </a:p>
        </p:txBody>
      </p:sp>
      <p:pic>
        <p:nvPicPr>
          <p:cNvPr id="3" name="Audio 2">
            <a:hlinkClick r:id="" action="ppaction://media"/>
            <a:extLst>
              <a:ext uri="{FF2B5EF4-FFF2-40B4-BE49-F238E27FC236}">
                <a16:creationId xmlns:a16="http://schemas.microsoft.com/office/drawing/2014/main" id="{DACCA9DE-BC5A-4C34-B504-0B198A2877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36635666"/>
      </p:ext>
    </p:extLst>
  </p:cSld>
  <p:clrMapOvr>
    <a:masterClrMapping/>
  </p:clrMapOvr>
  <mc:AlternateContent xmlns:mc="http://schemas.openxmlformats.org/markup-compatibility/2006" xmlns:p14="http://schemas.microsoft.com/office/powerpoint/2010/main">
    <mc:Choice Requires="p14">
      <p:transition spd="slow" p14:dur="2000" advTm="12553"/>
    </mc:Choice>
    <mc:Fallback xmlns="">
      <p:transition spd="slow" advTm="1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E8DC0-4A09-4B8C-985D-3A1A80AADFE4}"/>
              </a:ext>
            </a:extLst>
          </p:cNvPr>
          <p:cNvSpPr>
            <a:spLocks noGrp="1"/>
          </p:cNvSpPr>
          <p:nvPr>
            <p:ph type="title"/>
          </p:nvPr>
        </p:nvSpPr>
        <p:spPr/>
        <p:txBody>
          <a:bodyPr/>
          <a:lstStyle/>
          <a:p>
            <a:r>
              <a:rPr lang="es-ES" dirty="0"/>
              <a:t>Créditos</a:t>
            </a:r>
          </a:p>
        </p:txBody>
      </p:sp>
      <p:sp>
        <p:nvSpPr>
          <p:cNvPr id="3" name="Marcador de contenido 2">
            <a:extLst>
              <a:ext uri="{FF2B5EF4-FFF2-40B4-BE49-F238E27FC236}">
                <a16:creationId xmlns:a16="http://schemas.microsoft.com/office/drawing/2014/main" id="{3D76E354-18AD-4D8B-AE2B-6B3CBCC32390}"/>
              </a:ext>
            </a:extLst>
          </p:cNvPr>
          <p:cNvSpPr>
            <a:spLocks noGrp="1"/>
          </p:cNvSpPr>
          <p:nvPr>
            <p:ph idx="1"/>
          </p:nvPr>
        </p:nvSpPr>
        <p:spPr/>
        <p:txBody>
          <a:bodyPr/>
          <a:lstStyle/>
          <a:p>
            <a:r>
              <a:rPr lang="es-ES" dirty="0"/>
              <a:t>Traducción: Haydeé Kocchiu, Maestría en Ingeniería de la Universidad de Toronto, Canadá y Fabiola Rosa, Maestría en Economía de la Universidad de Bordeaux, Francia</a:t>
            </a:r>
          </a:p>
        </p:txBody>
      </p:sp>
      <p:sp>
        <p:nvSpPr>
          <p:cNvPr id="4" name="Marcador de número de diapositiva 3">
            <a:extLst>
              <a:ext uri="{FF2B5EF4-FFF2-40B4-BE49-F238E27FC236}">
                <a16:creationId xmlns:a16="http://schemas.microsoft.com/office/drawing/2014/main" id="{47BC9602-4232-407B-97AD-C24D78E86FF8}"/>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4279261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058400" y="6356350"/>
            <a:ext cx="2133600" cy="365125"/>
          </a:xfrm>
        </p:spPr>
        <p:txBody>
          <a:bodyPr/>
          <a:lstStyle/>
          <a:p>
            <a:fld id="{8CB1BAED-8C20-4E4D-BEE8-99B6A273657C}" type="slidenum">
              <a:rPr lang="en-US" smtClean="0">
                <a:solidFill>
                  <a:prstClr val="black">
                    <a:tint val="75000"/>
                  </a:prstClr>
                </a:solidFill>
              </a:rPr>
              <a:pPr/>
              <a:t>26</a:t>
            </a:fld>
            <a:endParaRPr lang="en-US" dirty="0">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238EA05D-C9D8-46ED-8B44-F4984A7D1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830250256"/>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58D6-A3AF-4042-9045-6508FA339838}"/>
              </a:ext>
            </a:extLst>
          </p:cNvPr>
          <p:cNvSpPr>
            <a:spLocks noGrp="1"/>
          </p:cNvSpPr>
          <p:nvPr>
            <p:ph type="title"/>
          </p:nvPr>
        </p:nvSpPr>
        <p:spPr/>
        <p:txBody>
          <a:bodyPr/>
          <a:lstStyle/>
          <a:p>
            <a:r>
              <a:rPr lang="es-419" dirty="0"/>
              <a:t>Resultados</a:t>
            </a:r>
            <a:r>
              <a:rPr lang="en-US" dirty="0"/>
              <a:t> </a:t>
            </a:r>
            <a:r>
              <a:rPr lang="es-419" dirty="0"/>
              <a:t>Esperados</a:t>
            </a:r>
          </a:p>
        </p:txBody>
      </p:sp>
      <p:sp>
        <p:nvSpPr>
          <p:cNvPr id="3" name="Content Placeholder 2">
            <a:extLst>
              <a:ext uri="{FF2B5EF4-FFF2-40B4-BE49-F238E27FC236}">
                <a16:creationId xmlns:a16="http://schemas.microsoft.com/office/drawing/2014/main" id="{66E7493E-50F5-416A-B284-2B35C4D17D6E}"/>
              </a:ext>
            </a:extLst>
          </p:cNvPr>
          <p:cNvSpPr>
            <a:spLocks noGrp="1"/>
          </p:cNvSpPr>
          <p:nvPr>
            <p:ph idx="1"/>
          </p:nvPr>
        </p:nvSpPr>
        <p:spPr>
          <a:xfrm>
            <a:off x="685799" y="1600202"/>
            <a:ext cx="7135125" cy="4525963"/>
          </a:xfrm>
        </p:spPr>
        <p:txBody>
          <a:bodyPr>
            <a:normAutofit/>
          </a:bodyPr>
          <a:lstStyle/>
          <a:p>
            <a:r>
              <a:rPr lang="es-419" dirty="0"/>
              <a:t>Reconocer el rol de la organización Zonta  International</a:t>
            </a:r>
          </a:p>
          <a:p>
            <a:r>
              <a:rPr lang="es-419" dirty="0"/>
              <a:t>Familiarizarse con cómo funciona el club Zonta</a:t>
            </a:r>
          </a:p>
          <a:p>
            <a:r>
              <a:rPr lang="es-419" dirty="0"/>
              <a:t>Revisar los presupuestos y calendarios</a:t>
            </a:r>
          </a:p>
          <a:p>
            <a:r>
              <a:rPr lang="es-419" dirty="0"/>
              <a:t>Usar el Manual del Club y Zonta.org</a:t>
            </a:r>
          </a:p>
        </p:txBody>
      </p:sp>
      <p:sp>
        <p:nvSpPr>
          <p:cNvPr id="4" name="Slide Number Placeholder 3">
            <a:extLst>
              <a:ext uri="{FF2B5EF4-FFF2-40B4-BE49-F238E27FC236}">
                <a16:creationId xmlns:a16="http://schemas.microsoft.com/office/drawing/2014/main" id="{088F19F0-AC6F-4729-A7D2-01E735A0EFFF}"/>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3</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7BDC065F-A91E-426E-8B19-88695299F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925" y="1905000"/>
            <a:ext cx="4064000" cy="3048000"/>
          </a:xfrm>
          <a:prstGeom prst="rect">
            <a:avLst/>
          </a:prstGeom>
        </p:spPr>
      </p:pic>
      <p:pic>
        <p:nvPicPr>
          <p:cNvPr id="5" name="Audio 4">
            <a:hlinkClick r:id="" action="ppaction://media"/>
            <a:extLst>
              <a:ext uri="{FF2B5EF4-FFF2-40B4-BE49-F238E27FC236}">
                <a16:creationId xmlns:a16="http://schemas.microsoft.com/office/drawing/2014/main" id="{8EF545A0-B74B-44CA-988F-4EB7A9D07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71895838"/>
      </p:ext>
    </p:extLst>
  </p:cSld>
  <p:clrMapOvr>
    <a:masterClrMapping/>
  </p:clrMapOvr>
  <mc:AlternateContent xmlns:mc="http://schemas.openxmlformats.org/markup-compatibility/2006" xmlns:p14="http://schemas.microsoft.com/office/powerpoint/2010/main">
    <mc:Choice Requires="p14">
      <p:transition spd="slow" p14:dur="2000" advTm="18573"/>
    </mc:Choice>
    <mc:Fallback xmlns="">
      <p:transition spd="slow" advTm="1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chemeClr val="tx1"/>
                </a:solidFill>
              </a:rPr>
              <a:t>El Club</a:t>
            </a:r>
          </a:p>
        </p:txBody>
      </p:sp>
      <p:sp>
        <p:nvSpPr>
          <p:cNvPr id="5" name="Content Placeholder 4"/>
          <p:cNvSpPr>
            <a:spLocks noGrp="1"/>
          </p:cNvSpPr>
          <p:nvPr>
            <p:ph idx="1"/>
          </p:nvPr>
        </p:nvSpPr>
        <p:spPr>
          <a:xfrm>
            <a:off x="762001" y="1371599"/>
            <a:ext cx="7851446" cy="5089525"/>
          </a:xfrm>
        </p:spPr>
        <p:txBody>
          <a:bodyPr>
            <a:normAutofit fontScale="92500" lnSpcReduction="20000"/>
          </a:bodyPr>
          <a:lstStyle/>
          <a:p>
            <a:pPr>
              <a:lnSpc>
                <a:spcPct val="110000"/>
              </a:lnSpc>
            </a:pPr>
            <a:r>
              <a:rPr lang="en-US"/>
              <a:t>El club es la </a:t>
            </a:r>
            <a:r>
              <a:rPr lang="es-ES"/>
              <a:t>unidad</a:t>
            </a:r>
            <a:r>
              <a:rPr lang="en-US"/>
              <a:t> base de la </a:t>
            </a:r>
            <a:r>
              <a:rPr lang="es-ES"/>
              <a:t>organización</a:t>
            </a:r>
            <a:r>
              <a:rPr lang="en-US"/>
              <a:t> de </a:t>
            </a:r>
            <a:r>
              <a:rPr lang="en-US" err="1"/>
              <a:t>Zonta</a:t>
            </a:r>
            <a:endParaRPr lang="en-US"/>
          </a:p>
          <a:p>
            <a:pPr>
              <a:lnSpc>
                <a:spcPct val="110000"/>
              </a:lnSpc>
            </a:pPr>
            <a:r>
              <a:rPr lang="en-US"/>
              <a:t>Los </a:t>
            </a:r>
            <a:r>
              <a:rPr lang="en-US" err="1"/>
              <a:t>Clubes</a:t>
            </a:r>
            <a:r>
              <a:rPr lang="en-US"/>
              <a:t> son </a:t>
            </a:r>
            <a:r>
              <a:rPr lang="es-ES"/>
              <a:t>parte</a:t>
            </a:r>
            <a:r>
              <a:rPr lang="en-US"/>
              <a:t> de Zonta International</a:t>
            </a:r>
          </a:p>
          <a:p>
            <a:pPr>
              <a:lnSpc>
                <a:spcPct val="110000"/>
              </a:lnSpc>
            </a:pPr>
            <a:r>
              <a:rPr lang="en-US"/>
              <a:t>Los </a:t>
            </a:r>
            <a:r>
              <a:rPr lang="en-US" err="1"/>
              <a:t>miembros</a:t>
            </a:r>
            <a:r>
              <a:rPr lang="en-US"/>
              <a:t> son parte de los </a:t>
            </a:r>
            <a:r>
              <a:rPr lang="en-US" err="1"/>
              <a:t>clubes</a:t>
            </a:r>
            <a:r>
              <a:rPr lang="en-US"/>
              <a:t> – no </a:t>
            </a:r>
            <a:r>
              <a:rPr lang="en-US" err="1"/>
              <a:t>capítulos</a:t>
            </a:r>
            <a:endParaRPr lang="en-US"/>
          </a:p>
          <a:p>
            <a:pPr>
              <a:lnSpc>
                <a:spcPct val="110000"/>
              </a:lnSpc>
            </a:pPr>
            <a:r>
              <a:rPr lang="en-US"/>
              <a:t>Son los </a:t>
            </a:r>
            <a:r>
              <a:rPr lang="en-US" err="1"/>
              <a:t>clubes</a:t>
            </a:r>
            <a:r>
              <a:rPr lang="en-US"/>
              <a:t>, </a:t>
            </a:r>
            <a:r>
              <a:rPr lang="en-US" err="1"/>
              <a:t>representados</a:t>
            </a:r>
            <a:r>
              <a:rPr lang="en-US"/>
              <a:t> por </a:t>
            </a:r>
            <a:r>
              <a:rPr lang="en-US" err="1"/>
              <a:t>su</a:t>
            </a:r>
            <a:r>
              <a:rPr lang="en-US"/>
              <a:t>(s) </a:t>
            </a:r>
            <a:r>
              <a:rPr lang="en-US" err="1"/>
              <a:t>delegado</a:t>
            </a:r>
            <a:r>
              <a:rPr lang="en-US"/>
              <a:t>(s), que </a:t>
            </a:r>
            <a:r>
              <a:rPr lang="en-US" err="1"/>
              <a:t>tienen</a:t>
            </a:r>
            <a:r>
              <a:rPr lang="en-US"/>
              <a:t> </a:t>
            </a:r>
            <a:r>
              <a:rPr lang="en-US" err="1"/>
              <a:t>el</a:t>
            </a:r>
            <a:r>
              <a:rPr lang="en-US"/>
              <a:t> </a:t>
            </a:r>
            <a:r>
              <a:rPr lang="en-US" err="1"/>
              <a:t>poder</a:t>
            </a:r>
            <a:r>
              <a:rPr lang="en-US"/>
              <a:t> de </a:t>
            </a:r>
            <a:r>
              <a:rPr lang="en-US" err="1"/>
              <a:t>voto</a:t>
            </a:r>
            <a:r>
              <a:rPr lang="en-US"/>
              <a:t> </a:t>
            </a:r>
            <a:r>
              <a:rPr lang="es-ES"/>
              <a:t>a nivel de distrito e internacional </a:t>
            </a:r>
            <a:endParaRPr lang="en-US"/>
          </a:p>
          <a:p>
            <a:pPr>
              <a:lnSpc>
                <a:spcPct val="110000"/>
              </a:lnSpc>
            </a:pPr>
            <a:r>
              <a:rPr lang="en-US"/>
              <a:t>Los </a:t>
            </a:r>
            <a:r>
              <a:rPr lang="en-US" err="1"/>
              <a:t>Clubes</a:t>
            </a:r>
            <a:r>
              <a:rPr lang="en-US"/>
              <a:t> toman las </a:t>
            </a:r>
            <a:r>
              <a:rPr lang="en-US" err="1"/>
              <a:t>decisiones</a:t>
            </a:r>
            <a:r>
              <a:rPr lang="en-US"/>
              <a:t> y </a:t>
            </a:r>
            <a:r>
              <a:rPr lang="en-US" err="1"/>
              <a:t>escogen</a:t>
            </a:r>
            <a:r>
              <a:rPr lang="en-US"/>
              <a:t> a los </a:t>
            </a:r>
            <a:r>
              <a:rPr lang="en-US" err="1"/>
              <a:t>líderes</a:t>
            </a:r>
            <a:endParaRPr lang="en-US"/>
          </a:p>
          <a:p>
            <a:pPr>
              <a:lnSpc>
                <a:spcPct val="110000"/>
              </a:lnSpc>
            </a:pPr>
            <a:endParaRPr lang="en-US"/>
          </a:p>
        </p:txBody>
      </p:sp>
      <p:sp>
        <p:nvSpPr>
          <p:cNvPr id="2" name="Slide Number Placeholder 1"/>
          <p:cNvSpPr>
            <a:spLocks noGrp="1"/>
          </p:cNvSpPr>
          <p:nvPr>
            <p:ph type="sldNum" sz="quarter" idx="12"/>
          </p:nvPr>
        </p:nvSpPr>
        <p:spPr/>
        <p:txBody>
          <a:bodyPr/>
          <a:lstStyle/>
          <a:p>
            <a:fld id="{8CB1BAED-8C20-4E4D-BEE8-99B6A273657C}" type="slidenum">
              <a:rPr lang="en-US" smtClean="0">
                <a:solidFill>
                  <a:prstClr val="black">
                    <a:tint val="75000"/>
                  </a:prstClr>
                </a:solidFill>
              </a:rPr>
              <a:pPr/>
              <a:t>4</a:t>
            </a:fld>
            <a:endParaRPr lang="en-US">
              <a:solidFill>
                <a:prstClr val="black">
                  <a:tint val="75000"/>
                </a:prstClr>
              </a:solidFill>
            </a:endParaRPr>
          </a:p>
        </p:txBody>
      </p:sp>
      <p:pic>
        <p:nvPicPr>
          <p:cNvPr id="6" name="Picture 12" descr="MPj04010360000[1]"/>
          <p:cNvPicPr>
            <a:picLocks noChangeAspect="1" noChangeArrowheads="1"/>
          </p:cNvPicPr>
          <p:nvPr/>
        </p:nvPicPr>
        <p:blipFill>
          <a:blip r:embed="rId5" cstate="print"/>
          <a:srcRect/>
          <a:stretch>
            <a:fillRect/>
          </a:stretch>
        </p:blipFill>
        <p:spPr>
          <a:xfrm>
            <a:off x="8613447" y="2287271"/>
            <a:ext cx="3426153" cy="2283458"/>
          </a:xfrm>
          <a:prstGeom prst="rect">
            <a:avLst/>
          </a:prstGeom>
          <a:noFill/>
          <a:ln/>
        </p:spPr>
      </p:pic>
      <p:pic>
        <p:nvPicPr>
          <p:cNvPr id="10" name="Audio 9">
            <a:hlinkClick r:id="" action="ppaction://media"/>
            <a:extLst>
              <a:ext uri="{FF2B5EF4-FFF2-40B4-BE49-F238E27FC236}">
                <a16:creationId xmlns:a16="http://schemas.microsoft.com/office/drawing/2014/main" id="{9DE3A36C-9562-4FD3-A8E2-802EB470E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905028317"/>
      </p:ext>
    </p:extLst>
  </p:cSld>
  <p:clrMapOvr>
    <a:masterClrMapping/>
  </p:clrMapOvr>
  <mc:AlternateContent xmlns:mc="http://schemas.openxmlformats.org/markup-compatibility/2006" xmlns:p14="http://schemas.microsoft.com/office/powerpoint/2010/main">
    <mc:Choice Requires="p14">
      <p:transition spd="slow" p14:dur="2000" advTm="15663"/>
    </mc:Choice>
    <mc:Fallback xmlns="">
      <p:transition spd="slow" advTm="1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err="1"/>
              <a:t>Propósito</a:t>
            </a:r>
            <a:r>
              <a:rPr lang="en-US"/>
              <a:t> de los </a:t>
            </a:r>
            <a:r>
              <a:rPr lang="en-US" err="1"/>
              <a:t>Clubes</a:t>
            </a:r>
            <a:endParaRPr lang="en-US"/>
          </a:p>
        </p:txBody>
      </p:sp>
      <p:sp>
        <p:nvSpPr>
          <p:cNvPr id="2" name="Content Placeholder 1"/>
          <p:cNvSpPr>
            <a:spLocks noGrp="1"/>
          </p:cNvSpPr>
          <p:nvPr>
            <p:ph idx="1"/>
          </p:nvPr>
        </p:nvSpPr>
        <p:spPr>
          <a:xfrm>
            <a:off x="609595" y="1189039"/>
            <a:ext cx="8509005" cy="5211761"/>
          </a:xfrm>
        </p:spPr>
        <p:txBody>
          <a:bodyPr>
            <a:normAutofit/>
          </a:bodyPr>
          <a:lstStyle/>
          <a:p>
            <a:pPr>
              <a:lnSpc>
                <a:spcPct val="110000"/>
              </a:lnSpc>
              <a:spcBef>
                <a:spcPts val="0"/>
              </a:spcBef>
            </a:pPr>
            <a:r>
              <a:rPr lang="en-US" sz="2500" err="1"/>
              <a:t>Educar</a:t>
            </a:r>
            <a:r>
              <a:rPr lang="en-US" sz="2500"/>
              <a:t>, </a:t>
            </a:r>
            <a:r>
              <a:rPr lang="en-US" sz="2500" err="1"/>
              <a:t>informar</a:t>
            </a:r>
            <a:r>
              <a:rPr lang="en-US" sz="2500"/>
              <a:t> y </a:t>
            </a:r>
            <a:r>
              <a:rPr lang="en-US" sz="2500" err="1"/>
              <a:t>abogar</a:t>
            </a:r>
            <a:r>
              <a:rPr lang="en-US" sz="2500"/>
              <a:t> por los </a:t>
            </a:r>
            <a:r>
              <a:rPr lang="en-US" sz="2500" err="1"/>
              <a:t>temas</a:t>
            </a:r>
            <a:r>
              <a:rPr lang="en-US" sz="2500"/>
              <a:t> </a:t>
            </a:r>
            <a:r>
              <a:rPr lang="en-US" sz="2500" err="1"/>
              <a:t>relacionados</a:t>
            </a:r>
            <a:r>
              <a:rPr lang="en-US" sz="2500"/>
              <a:t> con las </a:t>
            </a:r>
            <a:r>
              <a:rPr lang="en-US" sz="2500" err="1"/>
              <a:t>mujeres</a:t>
            </a:r>
            <a:r>
              <a:rPr lang="en-US" sz="2500"/>
              <a:t>.</a:t>
            </a:r>
          </a:p>
          <a:p>
            <a:pPr>
              <a:lnSpc>
                <a:spcPct val="110000"/>
              </a:lnSpc>
              <a:spcBef>
                <a:spcPts val="0"/>
              </a:spcBef>
            </a:pPr>
            <a:r>
              <a:rPr lang="en-US" sz="2500" err="1"/>
              <a:t>Recaudar</a:t>
            </a:r>
            <a:r>
              <a:rPr lang="en-US" sz="2500"/>
              <a:t> </a:t>
            </a:r>
            <a:r>
              <a:rPr lang="en-US" sz="2500" err="1"/>
              <a:t>fondos</a:t>
            </a:r>
            <a:r>
              <a:rPr lang="en-US" sz="2500"/>
              <a:t> para </a:t>
            </a:r>
            <a:r>
              <a:rPr lang="en-US" sz="2500" err="1"/>
              <a:t>apoyar</a:t>
            </a:r>
            <a:r>
              <a:rPr lang="en-US" sz="2500"/>
              <a:t> </a:t>
            </a:r>
            <a:r>
              <a:rPr lang="en-US" sz="2500" err="1"/>
              <a:t>servicios</a:t>
            </a:r>
            <a:r>
              <a:rPr lang="en-US" sz="2500"/>
              <a:t> locales e </a:t>
            </a:r>
            <a:r>
              <a:rPr lang="en-US" sz="2500" err="1"/>
              <a:t>internacionales</a:t>
            </a:r>
            <a:r>
              <a:rPr lang="en-US" sz="2500"/>
              <a:t>.</a:t>
            </a:r>
          </a:p>
          <a:p>
            <a:pPr>
              <a:lnSpc>
                <a:spcPct val="110000"/>
              </a:lnSpc>
              <a:spcBef>
                <a:spcPts val="0"/>
              </a:spcBef>
            </a:pPr>
            <a:r>
              <a:rPr lang="en-US" sz="2500" err="1"/>
              <a:t>Apoyar</a:t>
            </a:r>
            <a:r>
              <a:rPr lang="en-US" sz="2500"/>
              <a:t> </a:t>
            </a:r>
            <a:r>
              <a:rPr lang="en-US" sz="2500" err="1"/>
              <a:t>los</a:t>
            </a:r>
            <a:r>
              <a:rPr lang="en-US" sz="2500"/>
              <a:t> </a:t>
            </a:r>
            <a:r>
              <a:rPr lang="en-US" sz="2500" err="1"/>
              <a:t>proyectos</a:t>
            </a:r>
            <a:r>
              <a:rPr lang="en-US" sz="2500"/>
              <a:t> de </a:t>
            </a:r>
            <a:r>
              <a:rPr lang="en-US" sz="2500" err="1"/>
              <a:t>servicio</a:t>
            </a:r>
            <a:r>
              <a:rPr lang="en-US" sz="2500"/>
              <a:t> y a los </a:t>
            </a:r>
            <a:r>
              <a:rPr lang="en-US" sz="2500" err="1"/>
              <a:t>programas</a:t>
            </a:r>
            <a:r>
              <a:rPr lang="en-US" sz="2500"/>
              <a:t> de </a:t>
            </a:r>
            <a:r>
              <a:rPr lang="en-US" sz="2500" err="1"/>
              <a:t>premios</a:t>
            </a:r>
            <a:r>
              <a:rPr lang="en-US" sz="2500"/>
              <a:t> </a:t>
            </a:r>
            <a:r>
              <a:rPr lang="en-US" sz="2500" err="1"/>
              <a:t>educativos</a:t>
            </a:r>
            <a:r>
              <a:rPr lang="en-US" sz="2500"/>
              <a:t> </a:t>
            </a:r>
          </a:p>
          <a:p>
            <a:pPr>
              <a:lnSpc>
                <a:spcPct val="110000"/>
              </a:lnSpc>
              <a:spcBef>
                <a:spcPts val="0"/>
              </a:spcBef>
            </a:pPr>
            <a:r>
              <a:rPr lang="en-US" sz="2500" err="1"/>
              <a:t>Proveer</a:t>
            </a:r>
            <a:r>
              <a:rPr lang="en-US" sz="2500"/>
              <a:t> </a:t>
            </a:r>
            <a:r>
              <a:rPr lang="en-US" sz="2500" err="1"/>
              <a:t>servicios</a:t>
            </a:r>
            <a:r>
              <a:rPr lang="en-US" sz="2500"/>
              <a:t> locales al </a:t>
            </a:r>
            <a:r>
              <a:rPr lang="en-US" sz="2500" err="1"/>
              <a:t>empoderamiento</a:t>
            </a:r>
            <a:r>
              <a:rPr lang="en-US" sz="2500"/>
              <a:t> de las </a:t>
            </a:r>
            <a:r>
              <a:rPr lang="en-US" sz="2500" err="1"/>
              <a:t>mujeres</a:t>
            </a:r>
            <a:r>
              <a:rPr lang="en-US" sz="2500"/>
              <a:t>.</a:t>
            </a:r>
          </a:p>
          <a:p>
            <a:pPr>
              <a:lnSpc>
                <a:spcPct val="110000"/>
              </a:lnSpc>
              <a:spcBef>
                <a:spcPts val="0"/>
              </a:spcBef>
            </a:pPr>
            <a:r>
              <a:rPr lang="es-ES" sz="2500"/>
              <a:t>Esforzarse por aumentar el número de miembros.</a:t>
            </a:r>
          </a:p>
          <a:p>
            <a:pPr>
              <a:lnSpc>
                <a:spcPct val="110000"/>
              </a:lnSpc>
              <a:spcBef>
                <a:spcPts val="0"/>
              </a:spcBef>
            </a:pPr>
            <a:r>
              <a:rPr lang="es-ES" sz="2500"/>
              <a:t>Establecer una red de contactos y compartir con miembros de ideas afines.</a:t>
            </a:r>
          </a:p>
          <a:p>
            <a:pPr>
              <a:lnSpc>
                <a:spcPct val="110000"/>
              </a:lnSpc>
              <a:spcBef>
                <a:spcPts val="0"/>
              </a:spcBef>
            </a:pPr>
            <a:r>
              <a:rPr lang="es-ES" sz="2500"/>
              <a:t>Divertirse</a:t>
            </a:r>
            <a:endParaRPr lang="en-US" sz="2500"/>
          </a:p>
          <a:p>
            <a:pPr marL="0" indent="0">
              <a:spcBef>
                <a:spcPts val="600"/>
              </a:spcBef>
              <a:spcAft>
                <a:spcPts val="1200"/>
              </a:spcAft>
              <a:buNone/>
            </a:pPr>
            <a:endParaRPr lang="en-US" sz="2500"/>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5</a:t>
            </a:fld>
            <a:endParaRPr lang="en-US">
              <a:solidFill>
                <a:prstClr val="black">
                  <a:tint val="75000"/>
                </a:prstClr>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458" t="21667" r="40625"/>
          <a:stretch/>
        </p:blipFill>
        <p:spPr>
          <a:xfrm>
            <a:off x="9118601" y="1417639"/>
            <a:ext cx="2920999" cy="3581400"/>
          </a:xfrm>
          <a:prstGeom prst="rect">
            <a:avLst/>
          </a:prstGeom>
          <a:ln w="3175">
            <a:solidFill>
              <a:schemeClr val="tx1"/>
            </a:solidFill>
          </a:ln>
        </p:spPr>
      </p:pic>
      <p:pic>
        <p:nvPicPr>
          <p:cNvPr id="6" name="Audio 5">
            <a:hlinkClick r:id="" action="ppaction://media"/>
            <a:extLst>
              <a:ext uri="{FF2B5EF4-FFF2-40B4-BE49-F238E27FC236}">
                <a16:creationId xmlns:a16="http://schemas.microsoft.com/office/drawing/2014/main" id="{9672A28D-77C9-4979-9579-07D7C16B1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78565777"/>
      </p:ext>
    </p:extLst>
  </p:cSld>
  <p:clrMapOvr>
    <a:masterClrMapping/>
  </p:clrMapOvr>
  <mc:AlternateContent xmlns:mc="http://schemas.openxmlformats.org/markup-compatibility/2006" xmlns:p14="http://schemas.microsoft.com/office/powerpoint/2010/main">
    <mc:Choice Requires="p14">
      <p:transition spd="slow" p14:dur="2000" advTm="45681"/>
    </mc:Choice>
    <mc:Fallback xmlns="">
      <p:transition spd="slow" advTm="4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620B-292B-4F3E-B5DB-A17AC9D25E48}"/>
              </a:ext>
            </a:extLst>
          </p:cNvPr>
          <p:cNvSpPr>
            <a:spLocks noGrp="1"/>
          </p:cNvSpPr>
          <p:nvPr>
            <p:ph type="title"/>
          </p:nvPr>
        </p:nvSpPr>
        <p:spPr/>
        <p:txBody>
          <a:bodyPr/>
          <a:lstStyle/>
          <a:p>
            <a:r>
              <a:rPr lang="en-US" err="1"/>
              <a:t>Miembros</a:t>
            </a:r>
            <a:r>
              <a:rPr lang="en-US"/>
              <a:t> del Club</a:t>
            </a:r>
          </a:p>
        </p:txBody>
      </p:sp>
      <p:graphicFrame>
        <p:nvGraphicFramePr>
          <p:cNvPr id="5" name="Content Placeholder 4">
            <a:extLst>
              <a:ext uri="{FF2B5EF4-FFF2-40B4-BE49-F238E27FC236}">
                <a16:creationId xmlns:a16="http://schemas.microsoft.com/office/drawing/2014/main" id="{780D2069-E058-4DAD-853C-75A443902AF3}"/>
              </a:ext>
            </a:extLst>
          </p:cNvPr>
          <p:cNvGraphicFramePr>
            <a:graphicFrameLocks noGrp="1"/>
          </p:cNvGraphicFramePr>
          <p:nvPr>
            <p:ph idx="1"/>
            <p:extLst>
              <p:ext uri="{D42A27DB-BD31-4B8C-83A1-F6EECF244321}">
                <p14:modId xmlns:p14="http://schemas.microsoft.com/office/powerpoint/2010/main" val="1507756808"/>
              </p:ext>
            </p:extLst>
          </p:nvPr>
        </p:nvGraphicFramePr>
        <p:xfrm>
          <a:off x="891348" y="1600200"/>
          <a:ext cx="10767252"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66F6A89-8130-4951-A0CC-CE40FD040C70}"/>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6</a:t>
            </a:fld>
            <a:endParaRPr lang="en-US">
              <a:solidFill>
                <a:prstClr val="black">
                  <a:tint val="75000"/>
                </a:prstClr>
              </a:solidFill>
            </a:endParaRPr>
          </a:p>
        </p:txBody>
      </p:sp>
      <p:pic>
        <p:nvPicPr>
          <p:cNvPr id="7" name="Audio 6">
            <a:hlinkClick r:id="" action="ppaction://media"/>
            <a:extLst>
              <a:ext uri="{FF2B5EF4-FFF2-40B4-BE49-F238E27FC236}">
                <a16:creationId xmlns:a16="http://schemas.microsoft.com/office/drawing/2014/main" id="{985F66A1-CF8D-4C07-AA90-BF9CC70359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01821139"/>
      </p:ext>
    </p:extLst>
  </p:cSld>
  <p:clrMapOvr>
    <a:masterClrMapping/>
  </p:clrMapOvr>
  <mc:AlternateContent xmlns:mc="http://schemas.openxmlformats.org/markup-compatibility/2006" xmlns:p14="http://schemas.microsoft.com/office/powerpoint/2010/main">
    <mc:Choice Requires="p14">
      <p:transition spd="slow" p14:dur="2000" advTm="19812"/>
    </mc:Choice>
    <mc:Fallback xmlns="">
      <p:transition spd="slow" advTm="1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9934-8E05-45F2-A3BF-78149F2CBCEA}"/>
              </a:ext>
            </a:extLst>
          </p:cNvPr>
          <p:cNvSpPr>
            <a:spLocks noGrp="1"/>
          </p:cNvSpPr>
          <p:nvPr>
            <p:ph type="title"/>
          </p:nvPr>
        </p:nvSpPr>
        <p:spPr/>
        <p:txBody>
          <a:bodyPr/>
          <a:lstStyle/>
          <a:p>
            <a:r>
              <a:rPr lang="en-US" err="1"/>
              <a:t>Ventajas</a:t>
            </a:r>
            <a:r>
              <a:rPr lang="en-US"/>
              <a:t> de la </a:t>
            </a:r>
            <a:r>
              <a:rPr lang="en-US" err="1"/>
              <a:t>Membresía</a:t>
            </a:r>
            <a:r>
              <a:rPr lang="en-US"/>
              <a:t> </a:t>
            </a:r>
            <a:r>
              <a:rPr lang="en-US" err="1"/>
              <a:t>en</a:t>
            </a:r>
            <a:r>
              <a:rPr lang="en-US"/>
              <a:t> el Club</a:t>
            </a:r>
          </a:p>
        </p:txBody>
      </p:sp>
      <p:sp>
        <p:nvSpPr>
          <p:cNvPr id="3" name="Content Placeholder 2">
            <a:extLst>
              <a:ext uri="{FF2B5EF4-FFF2-40B4-BE49-F238E27FC236}">
                <a16:creationId xmlns:a16="http://schemas.microsoft.com/office/drawing/2014/main" id="{C481B5C2-98D0-4D34-8195-5052AED61161}"/>
              </a:ext>
            </a:extLst>
          </p:cNvPr>
          <p:cNvSpPr>
            <a:spLocks noGrp="1"/>
          </p:cNvSpPr>
          <p:nvPr>
            <p:ph idx="1"/>
          </p:nvPr>
        </p:nvSpPr>
        <p:spPr>
          <a:xfrm>
            <a:off x="914400" y="1600202"/>
            <a:ext cx="10210800" cy="4525963"/>
          </a:xfrm>
        </p:spPr>
        <p:txBody>
          <a:bodyPr>
            <a:normAutofit fontScale="92500"/>
          </a:bodyPr>
          <a:lstStyle/>
          <a:p>
            <a:r>
              <a:rPr lang="es-ES"/>
              <a:t>Saber que eres escuchado en las Naciones Unidas y en el Consejo Europeo</a:t>
            </a:r>
          </a:p>
          <a:p>
            <a:r>
              <a:rPr lang="es-ES"/>
              <a:t>Abogar por los derechos de la mujer </a:t>
            </a:r>
          </a:p>
          <a:p>
            <a:r>
              <a:rPr lang="es-ES"/>
              <a:t>Disfrutar de una red mundial de profesionales</a:t>
            </a:r>
          </a:p>
          <a:p>
            <a:r>
              <a:rPr lang="es-ES"/>
              <a:t>Beneficiarse de la mentoría y el desarrollo de liderazgo</a:t>
            </a:r>
          </a:p>
          <a:p>
            <a:r>
              <a:rPr lang="es-ES"/>
              <a:t>Trabajar con líderes gubernamentales y comunitarios</a:t>
            </a:r>
          </a:p>
          <a:p>
            <a:r>
              <a:rPr lang="es-ES"/>
              <a:t>Experimentar la unidad y la diversidad de Zonta</a:t>
            </a:r>
          </a:p>
          <a:p>
            <a:r>
              <a:rPr lang="es-ES"/>
              <a:t>Unirte para hacer un mundo mejor</a:t>
            </a:r>
            <a:endParaRPr lang="en-US"/>
          </a:p>
        </p:txBody>
      </p:sp>
      <p:sp>
        <p:nvSpPr>
          <p:cNvPr id="4" name="Slide Number Placeholder 3">
            <a:extLst>
              <a:ext uri="{FF2B5EF4-FFF2-40B4-BE49-F238E27FC236}">
                <a16:creationId xmlns:a16="http://schemas.microsoft.com/office/drawing/2014/main" id="{30FC9881-AF74-4975-A111-B09954F833EA}"/>
              </a:ext>
            </a:extLst>
          </p:cNvPr>
          <p:cNvSpPr>
            <a:spLocks noGrp="1"/>
          </p:cNvSpPr>
          <p:nvPr>
            <p:ph type="sldNum" sz="quarter" idx="12"/>
          </p:nvPr>
        </p:nvSpPr>
        <p:spPr/>
        <p:txBody>
          <a:bodyPr/>
          <a:lstStyle/>
          <a:p>
            <a:fld id="{8CB1BAED-8C20-4E4D-BEE8-99B6A273657C}" type="slidenum">
              <a:rPr lang="en-US" smtClean="0">
                <a:solidFill>
                  <a:prstClr val="black">
                    <a:tint val="75000"/>
                  </a:prstClr>
                </a:solidFill>
              </a:rPr>
              <a:pPr/>
              <a:t>7</a:t>
            </a:fld>
            <a:endParaRPr lang="en-US">
              <a:solidFill>
                <a:prstClr val="black">
                  <a:tint val="75000"/>
                </a:prstClr>
              </a:solidFill>
            </a:endParaRPr>
          </a:p>
        </p:txBody>
      </p:sp>
      <p:pic>
        <p:nvPicPr>
          <p:cNvPr id="8" name="Picture 7">
            <a:extLst>
              <a:ext uri="{FF2B5EF4-FFF2-40B4-BE49-F238E27FC236}">
                <a16:creationId xmlns:a16="http://schemas.microsoft.com/office/drawing/2014/main" id="{9A2C03FE-B062-42B3-B187-B8F9151766CF}"/>
              </a:ext>
            </a:extLst>
          </p:cNvPr>
          <p:cNvPicPr>
            <a:picLocks noChangeAspect="1"/>
          </p:cNvPicPr>
          <p:nvPr/>
        </p:nvPicPr>
        <p:blipFill rotWithShape="1">
          <a:blip r:embed="rId5">
            <a:extLst>
              <a:ext uri="{28A0092B-C50C-407E-A947-70E740481C1C}">
                <a14:useLocalDpi xmlns:a14="http://schemas.microsoft.com/office/drawing/2010/main" val="0"/>
              </a:ext>
            </a:extLst>
          </a:blip>
          <a:srcRect l="2814" t="2814" r="5733" b="5732"/>
          <a:stretch/>
        </p:blipFill>
        <p:spPr>
          <a:xfrm>
            <a:off x="10439401" y="4648201"/>
            <a:ext cx="1752600" cy="1752600"/>
          </a:xfrm>
          <a:prstGeom prst="rect">
            <a:avLst/>
          </a:prstGeom>
        </p:spPr>
      </p:pic>
      <p:pic>
        <p:nvPicPr>
          <p:cNvPr id="5" name="Audio 4">
            <a:hlinkClick r:id="" action="ppaction://media"/>
            <a:extLst>
              <a:ext uri="{FF2B5EF4-FFF2-40B4-BE49-F238E27FC236}">
                <a16:creationId xmlns:a16="http://schemas.microsoft.com/office/drawing/2014/main" id="{212B4F80-40E6-4EFE-BCAD-147CB66B1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10926490"/>
      </p:ext>
    </p:extLst>
  </p:cSld>
  <p:clrMapOvr>
    <a:masterClrMapping/>
  </p:clrMapOvr>
  <mc:AlternateContent xmlns:mc="http://schemas.openxmlformats.org/markup-compatibility/2006" xmlns:p14="http://schemas.microsoft.com/office/powerpoint/2010/main">
    <mc:Choice Requires="p14">
      <p:transition spd="slow" p14:dur="2000" advTm="20285"/>
    </mc:Choice>
    <mc:Fallback xmlns="">
      <p:transition spd="slow" advTm="2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solidFill>
                  <a:schemeClr val="tx1"/>
                </a:solidFill>
              </a:rPr>
              <a:t>Termino</a:t>
            </a:r>
            <a:r>
              <a:rPr lang="en-US" err="1"/>
              <a:t>logía</a:t>
            </a:r>
            <a:r>
              <a:rPr lang="en-US"/>
              <a:t> de Zo</a:t>
            </a:r>
            <a:r>
              <a:rPr lang="en-US">
                <a:solidFill>
                  <a:schemeClr val="tx1"/>
                </a:solidFill>
              </a:rPr>
              <a:t>nta International</a:t>
            </a:r>
          </a:p>
        </p:txBody>
      </p:sp>
      <p:sp>
        <p:nvSpPr>
          <p:cNvPr id="3" name="Content Placeholder 2"/>
          <p:cNvSpPr>
            <a:spLocks noGrp="1"/>
          </p:cNvSpPr>
          <p:nvPr>
            <p:ph idx="1"/>
          </p:nvPr>
        </p:nvSpPr>
        <p:spPr>
          <a:xfrm>
            <a:off x="914400" y="1600202"/>
            <a:ext cx="6172200" cy="4724398"/>
          </a:xfrm>
        </p:spPr>
        <p:txBody>
          <a:bodyPr>
            <a:normAutofit fontScale="70000" lnSpcReduction="20000"/>
          </a:bodyPr>
          <a:lstStyle/>
          <a:p>
            <a:pPr>
              <a:spcBef>
                <a:spcPts val="600"/>
              </a:spcBef>
              <a:spcAft>
                <a:spcPts val="1200"/>
              </a:spcAft>
            </a:pPr>
            <a:r>
              <a:rPr lang="en-US" sz="3600" err="1"/>
              <a:t>Clubes</a:t>
            </a:r>
            <a:r>
              <a:rPr lang="en-US" sz="3600"/>
              <a:t> no </a:t>
            </a:r>
            <a:r>
              <a:rPr lang="en-US" sz="3600" err="1"/>
              <a:t>capítulos</a:t>
            </a:r>
            <a:endParaRPr lang="en-US" sz="3600"/>
          </a:p>
          <a:p>
            <a:pPr>
              <a:spcBef>
                <a:spcPts val="600"/>
              </a:spcBef>
              <a:spcAft>
                <a:spcPts val="1200"/>
              </a:spcAft>
            </a:pPr>
            <a:r>
              <a:rPr lang="en-US" sz="3600" err="1"/>
              <a:t>Iniciar</a:t>
            </a:r>
            <a:r>
              <a:rPr lang="en-US" sz="3600"/>
              <a:t> o </a:t>
            </a:r>
            <a:r>
              <a:rPr lang="en-US" sz="3600" err="1"/>
              <a:t>inducir</a:t>
            </a:r>
            <a:r>
              <a:rPr lang="en-US" sz="3600"/>
              <a:t> a </a:t>
            </a:r>
            <a:r>
              <a:rPr lang="en-US" sz="3600" err="1"/>
              <a:t>nuevos</a:t>
            </a:r>
            <a:r>
              <a:rPr lang="en-US" sz="3600"/>
              <a:t> </a:t>
            </a:r>
            <a:r>
              <a:rPr lang="en-US" sz="3600" err="1"/>
              <a:t>miembros</a:t>
            </a:r>
            <a:endParaRPr lang="en-US" sz="3600"/>
          </a:p>
          <a:p>
            <a:pPr>
              <a:spcBef>
                <a:spcPts val="600"/>
              </a:spcBef>
              <a:spcAft>
                <a:spcPts val="1200"/>
              </a:spcAft>
            </a:pPr>
            <a:r>
              <a:rPr lang="en-US" sz="3600" err="1"/>
              <a:t>Instalar</a:t>
            </a:r>
            <a:r>
              <a:rPr lang="en-US" sz="3600"/>
              <a:t> </a:t>
            </a:r>
            <a:r>
              <a:rPr lang="en-US" sz="3600" err="1"/>
              <a:t>miembros</a:t>
            </a:r>
            <a:r>
              <a:rPr lang="en-US" sz="3600"/>
              <a:t> de la junta </a:t>
            </a:r>
            <a:r>
              <a:rPr lang="en-US" sz="3600" err="1"/>
              <a:t>directiva</a:t>
            </a:r>
            <a:endParaRPr lang="en-US" sz="3600"/>
          </a:p>
          <a:p>
            <a:pPr>
              <a:spcBef>
                <a:spcPts val="600"/>
              </a:spcBef>
              <a:spcAft>
                <a:spcPts val="1200"/>
              </a:spcAft>
            </a:pPr>
            <a:r>
              <a:rPr lang="en-US" sz="3600" err="1"/>
              <a:t>Conferencia</a:t>
            </a:r>
            <a:r>
              <a:rPr lang="en-US" sz="3600"/>
              <a:t> de </a:t>
            </a:r>
            <a:r>
              <a:rPr lang="en-US" sz="3600" err="1"/>
              <a:t>distrito</a:t>
            </a:r>
            <a:endParaRPr lang="en-US" sz="3600"/>
          </a:p>
          <a:p>
            <a:pPr>
              <a:spcBef>
                <a:spcPts val="600"/>
              </a:spcBef>
              <a:spcAft>
                <a:spcPts val="1200"/>
              </a:spcAft>
            </a:pPr>
            <a:r>
              <a:rPr lang="en-US" sz="3600" err="1"/>
              <a:t>Convención</a:t>
            </a:r>
            <a:r>
              <a:rPr lang="en-US" sz="3600"/>
              <a:t> </a:t>
            </a:r>
            <a:r>
              <a:rPr lang="en-US" sz="3600" err="1"/>
              <a:t>Internacional</a:t>
            </a:r>
            <a:endParaRPr lang="en-US" sz="3600"/>
          </a:p>
          <a:p>
            <a:pPr>
              <a:lnSpc>
                <a:spcPct val="120000"/>
              </a:lnSpc>
              <a:spcBef>
                <a:spcPts val="600"/>
              </a:spcBef>
              <a:spcAft>
                <a:spcPts val="1200"/>
              </a:spcAft>
            </a:pPr>
            <a:r>
              <a:rPr lang="es-ES" sz="3600"/>
              <a:t>El mandato es bienal a nivel internacional y de distrito</a:t>
            </a:r>
          </a:p>
          <a:p>
            <a:pPr>
              <a:spcBef>
                <a:spcPts val="600"/>
              </a:spcBef>
              <a:spcAft>
                <a:spcPts val="1200"/>
              </a:spcAft>
            </a:pPr>
            <a:r>
              <a:rPr lang="es-ES" sz="3600"/>
              <a:t>El año fiscal va del 1 de junio al 31 de mayo</a:t>
            </a:r>
            <a:endParaRPr lang="en-US"/>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8</a:t>
            </a:fld>
            <a:endParaRPr lang="en-US">
              <a:solidFill>
                <a:prstClr val="black">
                  <a:tint val="75000"/>
                </a:prstClr>
              </a:solidFill>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20267"/>
          <a:stretch/>
        </p:blipFill>
        <p:spPr>
          <a:xfrm>
            <a:off x="7269546" y="1905000"/>
            <a:ext cx="4503354" cy="3429000"/>
          </a:xfrm>
          <a:prstGeom prst="rect">
            <a:avLst/>
          </a:prstGeom>
        </p:spPr>
      </p:pic>
      <p:pic>
        <p:nvPicPr>
          <p:cNvPr id="8" name="Audio 7">
            <a:hlinkClick r:id="" action="ppaction://media"/>
            <a:extLst>
              <a:ext uri="{FF2B5EF4-FFF2-40B4-BE49-F238E27FC236}">
                <a16:creationId xmlns:a16="http://schemas.microsoft.com/office/drawing/2014/main" id="{FEA505A4-1498-4C40-9040-1ACC0B9597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94706353"/>
      </p:ext>
    </p:extLst>
  </p:cSld>
  <p:clrMapOvr>
    <a:masterClrMapping/>
  </p:clrMapOvr>
  <mc:AlternateContent xmlns:mc="http://schemas.openxmlformats.org/markup-compatibility/2006" xmlns:p14="http://schemas.microsoft.com/office/powerpoint/2010/main">
    <mc:Choice Requires="p14">
      <p:transition spd="slow" p14:dur="2000" advTm="41400"/>
    </mc:Choice>
    <mc:Fallback xmlns="">
      <p:transition spd="slow" advTm="4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Estructura</a:t>
            </a:r>
            <a:r>
              <a:rPr lang="en-US"/>
              <a:t> del Club</a:t>
            </a:r>
          </a:p>
        </p:txBody>
      </p:sp>
      <p:sp>
        <p:nvSpPr>
          <p:cNvPr id="4" name="Slide Number Placeholder 3"/>
          <p:cNvSpPr>
            <a:spLocks noGrp="1"/>
          </p:cNvSpPr>
          <p:nvPr>
            <p:ph type="sldNum" sz="quarter" idx="12"/>
          </p:nvPr>
        </p:nvSpPr>
        <p:spPr/>
        <p:txBody>
          <a:bodyPr/>
          <a:lstStyle/>
          <a:p>
            <a:fld id="{8CB1BAED-8C20-4E4D-BEE8-99B6A273657C}" type="slidenum">
              <a:rPr lang="en-US" smtClean="0">
                <a:solidFill>
                  <a:prstClr val="black">
                    <a:tint val="75000"/>
                  </a:prstClr>
                </a:solidFill>
              </a:rPr>
              <a:pPr/>
              <a:t>9</a:t>
            </a:fld>
            <a:endParaRPr lang="en-US">
              <a:solidFill>
                <a:prstClr val="black">
                  <a:tint val="75000"/>
                </a:prstClr>
              </a:solidFill>
            </a:endParaRPr>
          </a:p>
        </p:txBody>
      </p:sp>
      <p:sp>
        <p:nvSpPr>
          <p:cNvPr id="5" name="Content Placeholder 4"/>
          <p:cNvSpPr>
            <a:spLocks noGrp="1"/>
          </p:cNvSpPr>
          <p:nvPr>
            <p:ph idx="1"/>
          </p:nvPr>
        </p:nvSpPr>
        <p:spPr>
          <a:xfrm>
            <a:off x="914400" y="1600203"/>
            <a:ext cx="10058400" cy="4707244"/>
          </a:xfrm>
        </p:spPr>
        <p:txBody>
          <a:bodyPr>
            <a:noAutofit/>
          </a:bodyPr>
          <a:lstStyle/>
          <a:p>
            <a:r>
              <a:rPr lang="es-ES" sz="3000"/>
              <a:t>Liderazgo: Funcionarios y directores elegidos = Junta directiva del club</a:t>
            </a:r>
          </a:p>
          <a:p>
            <a:pPr lvl="1"/>
            <a:r>
              <a:rPr lang="es-ES" sz="2600"/>
              <a:t>Presidente, vicepresidente, tesorero, secretario, al menos dos directores</a:t>
            </a:r>
          </a:p>
          <a:p>
            <a:pPr lvl="1"/>
            <a:r>
              <a:rPr lang="es-ES" sz="2600"/>
              <a:t>Duración recomendada del cargo: dos años para que coincida con el bienio de Zonta International</a:t>
            </a:r>
          </a:p>
          <a:p>
            <a:r>
              <a:rPr lang="es-ES" sz="3000"/>
              <a:t>Comités: Elegidos y requeridos</a:t>
            </a:r>
          </a:p>
          <a:p>
            <a:pPr lvl="1"/>
            <a:r>
              <a:rPr lang="es-ES" sz="2600"/>
              <a:t>Nominaciones, membrecía, servicio, abogacía</a:t>
            </a:r>
          </a:p>
          <a:p>
            <a:pPr lvl="1"/>
            <a:r>
              <a:rPr lang="es-ES" sz="2600"/>
              <a:t>Otros autorizados por la junta directiva del club</a:t>
            </a:r>
          </a:p>
        </p:txBody>
      </p:sp>
      <p:pic>
        <p:nvPicPr>
          <p:cNvPr id="9" name="Audio 8">
            <a:hlinkClick r:id="" action="ppaction://media"/>
            <a:extLst>
              <a:ext uri="{FF2B5EF4-FFF2-40B4-BE49-F238E27FC236}">
                <a16:creationId xmlns:a16="http://schemas.microsoft.com/office/drawing/2014/main" id="{70D8A8A6-6BEA-4D67-87DD-C837C0AEDC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pic>
        <p:nvPicPr>
          <p:cNvPr id="6" name="Picture 5">
            <a:extLst>
              <a:ext uri="{FF2B5EF4-FFF2-40B4-BE49-F238E27FC236}">
                <a16:creationId xmlns:a16="http://schemas.microsoft.com/office/drawing/2014/main" id="{88A4D513-EC20-4199-A7A5-0671A230D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4209572"/>
            <a:ext cx="2097875" cy="2097875"/>
          </a:xfrm>
          <a:prstGeom prst="rect">
            <a:avLst/>
          </a:prstGeom>
        </p:spPr>
      </p:pic>
    </p:spTree>
    <p:extLst>
      <p:ext uri="{BB962C8B-B14F-4D97-AF65-F5344CB8AC3E}">
        <p14:creationId xmlns:p14="http://schemas.microsoft.com/office/powerpoint/2010/main" val="936354108"/>
      </p:ext>
    </p:extLst>
  </p:cSld>
  <p:clrMapOvr>
    <a:masterClrMapping/>
  </p:clrMapOvr>
  <mc:AlternateContent xmlns:mc="http://schemas.openxmlformats.org/markup-compatibility/2006" xmlns:p14="http://schemas.microsoft.com/office/powerpoint/2010/main">
    <mc:Choice Requires="p14">
      <p:transition spd="slow" p14:dur="2000" advTm="53412"/>
    </mc:Choice>
    <mc:Fallback xmlns="">
      <p:transition spd="slow" advTm="5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5.9|3.5|3.8|3.5|3.3"/>
</p:tagLst>
</file>

<file path=ppt/theme/theme1.xml><?xml version="1.0" encoding="utf-8"?>
<a:theme xmlns:a="http://schemas.openxmlformats.org/drawingml/2006/main" name="Leadership Program PPT template.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6947</TotalTime>
  <Words>2145</Words>
  <Application>Microsoft Office PowerPoint</Application>
  <PresentationFormat>Widescreen</PresentationFormat>
  <Paragraphs>212</Paragraphs>
  <Slides>26</Slides>
  <Notes>26</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Lato</vt:lpstr>
      <vt:lpstr>Leadership Program PPT template.16.9</vt:lpstr>
      <vt:lpstr>  Información Esencial de Zonta   </vt:lpstr>
      <vt:lpstr> Zonta Club de</vt:lpstr>
      <vt:lpstr>Resultados Esperados</vt:lpstr>
      <vt:lpstr>El Club</vt:lpstr>
      <vt:lpstr>Propósito de los Clubes</vt:lpstr>
      <vt:lpstr>Miembros del Club</vt:lpstr>
      <vt:lpstr>Ventajas de la Membresía en el Club</vt:lpstr>
      <vt:lpstr>Terminología de Zonta International</vt:lpstr>
      <vt:lpstr>Estructura del Club</vt:lpstr>
      <vt:lpstr>Liderazgo del Club = Junta Directiva del Club</vt:lpstr>
      <vt:lpstr>Los funcionarios del Club Zonta deben conocer</vt:lpstr>
      <vt:lpstr>Deber Fiduciario</vt:lpstr>
      <vt:lpstr> Calendario de Zonta </vt:lpstr>
      <vt:lpstr>Presupuestos del Club</vt:lpstr>
      <vt:lpstr>El presupuesto de tu club</vt:lpstr>
      <vt:lpstr>Tu Turno</vt:lpstr>
      <vt:lpstr>Navegando www.zonta.org</vt:lpstr>
      <vt:lpstr>Ingresa en zonta.org</vt:lpstr>
      <vt:lpstr>Tus Tareas</vt:lpstr>
      <vt:lpstr>Describe</vt:lpstr>
      <vt:lpstr>Usa los Recursos de Zonta</vt:lpstr>
      <vt:lpstr>Avanzando</vt:lpstr>
      <vt:lpstr>Conclusión</vt:lpstr>
      <vt:lpstr>Agradecimientos y Contribuciones</vt:lpstr>
      <vt:lpstr>Créditos</vt:lpstr>
      <vt:lpstr>PowerPoint Presentation</vt:lpstr>
    </vt:vector>
  </TitlesOfParts>
  <Company>Sony Electronics,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Officer Training Template</dc:title>
  <dc:creator>Jacqueline</dc:creator>
  <cp:lastModifiedBy>Kathleen Douglass</cp:lastModifiedBy>
  <cp:revision>325</cp:revision>
  <cp:lastPrinted>2018-01-10T22:50:24Z</cp:lastPrinted>
  <dcterms:created xsi:type="dcterms:W3CDTF">2013-08-16T16:18:28Z</dcterms:created>
  <dcterms:modified xsi:type="dcterms:W3CDTF">2022-03-03T16:12:00Z</dcterms:modified>
</cp:coreProperties>
</file>