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xml" ContentType="application/vnd.openxmlformats-officedocument.presentationml.tags+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6.xml" ContentType="application/vnd.openxmlformats-officedocument.presentationml.tags+xml"/>
  <Override PartName="/ppt/notesSlides/notesSlide10.xml" ContentType="application/vnd.openxmlformats-officedocument.presentationml.notesSlide+xml"/>
  <Override PartName="/ppt/tags/tag7.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8.xml" ContentType="application/vnd.openxmlformats-officedocument.presentationml.tags+xml"/>
  <Override PartName="/ppt/notesSlides/notesSlide13.xml" ContentType="application/vnd.openxmlformats-officedocument.presentationml.notesSlide+xml"/>
  <Override PartName="/ppt/tags/tag9.xml" ContentType="application/vnd.openxmlformats-officedocument.presentationml.tags+xml"/>
  <Override PartName="/ppt/notesSlides/notesSlide14.xml" ContentType="application/vnd.openxmlformats-officedocument.presentationml.notesSlide+xml"/>
  <Override PartName="/ppt/tags/tag10.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11.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6" r:id="rId2"/>
    <p:sldId id="262" r:id="rId3"/>
    <p:sldId id="279" r:id="rId4"/>
    <p:sldId id="276" r:id="rId5"/>
    <p:sldId id="275" r:id="rId6"/>
    <p:sldId id="270" r:id="rId7"/>
    <p:sldId id="281" r:id="rId8"/>
    <p:sldId id="274" r:id="rId9"/>
    <p:sldId id="295" r:id="rId10"/>
    <p:sldId id="289" r:id="rId11"/>
    <p:sldId id="273" r:id="rId12"/>
    <p:sldId id="293" r:id="rId13"/>
    <p:sldId id="282" r:id="rId14"/>
    <p:sldId id="290" r:id="rId15"/>
    <p:sldId id="285" r:id="rId16"/>
    <p:sldId id="294" r:id="rId17"/>
    <p:sldId id="288" r:id="rId18"/>
    <p:sldId id="298" r:id="rId19"/>
    <p:sldId id="260" r:id="rId20"/>
    <p:sldId id="264" r:id="rId21"/>
  </p:sldIdLst>
  <p:sldSz cx="9144000" cy="5143500" type="screen16x9"/>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BD47"/>
    <a:srgbClr val="802528"/>
    <a:srgbClr val="509DA7"/>
    <a:srgbClr val="990000"/>
    <a:srgbClr val="993300"/>
    <a:srgbClr val="080808"/>
    <a:srgbClr val="9D514D"/>
    <a:srgbClr val="FED692"/>
    <a:srgbClr val="FACA6E"/>
    <a:srgbClr val="A9A8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36" autoAdjust="0"/>
    <p:restoredTop sz="91705" autoAdjust="0"/>
  </p:normalViewPr>
  <p:slideViewPr>
    <p:cSldViewPr>
      <p:cViewPr varScale="1">
        <p:scale>
          <a:sx n="130" d="100"/>
          <a:sy n="130" d="100"/>
        </p:scale>
        <p:origin x="1296" y="176"/>
      </p:cViewPr>
      <p:guideLst>
        <p:guide orient="horz" pos="1620"/>
        <p:guide pos="2880"/>
      </p:guideLst>
    </p:cSldViewPr>
  </p:slideViewPr>
  <p:outlineViewPr>
    <p:cViewPr>
      <p:scale>
        <a:sx n="33" d="100"/>
        <a:sy n="33" d="100"/>
      </p:scale>
      <p:origin x="0" y="-1590"/>
    </p:cViewPr>
  </p:outlineViewPr>
  <p:notesTextViewPr>
    <p:cViewPr>
      <p:scale>
        <a:sx n="1" d="1"/>
        <a:sy n="1" d="1"/>
      </p:scale>
      <p:origin x="0" y="0"/>
    </p:cViewPr>
  </p:notesTextViewPr>
  <p:sorterViewPr>
    <p:cViewPr>
      <p:scale>
        <a:sx n="100" d="100"/>
        <a:sy n="100" d="100"/>
      </p:scale>
      <p:origin x="0" y="0"/>
    </p:cViewPr>
  </p:sorterViewPr>
  <p:notesViewPr>
    <p:cSldViewPr showGuides="1">
      <p:cViewPr>
        <p:scale>
          <a:sx n="100" d="100"/>
          <a:sy n="100" d="100"/>
        </p:scale>
        <p:origin x="-1824" y="24"/>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5D5494-05D6-4FD5-BEA1-919AF6D395E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NZ"/>
        </a:p>
      </dgm:t>
    </dgm:pt>
    <dgm:pt modelId="{156F37D6-D446-4A68-A0E6-8F501EED106A}">
      <dgm:prSet phldrT="[Text]" custT="1"/>
      <dgm:spPr>
        <a:ln>
          <a:solidFill>
            <a:srgbClr val="509DA7"/>
          </a:solidFill>
        </a:ln>
      </dgm:spPr>
      <dgm:t>
        <a:bodyPr/>
        <a:lstStyle/>
        <a:p>
          <a:r>
            <a:rPr lang="en-NZ" sz="2800" dirty="0" err="1">
              <a:latin typeface="Arial" panose="020B0604020202020204" pitchFamily="34" charset="0"/>
              <a:cs typeface="Arial" panose="020B0604020202020204" pitchFamily="34" charset="0"/>
            </a:rPr>
            <a:t>Valeurs</a:t>
          </a:r>
          <a:r>
            <a:rPr lang="en-NZ" sz="2800" dirty="0">
              <a:latin typeface="Arial" panose="020B0604020202020204" pitchFamily="34" charset="0"/>
              <a:cs typeface="Arial" panose="020B0604020202020204" pitchFamily="34" charset="0"/>
            </a:rPr>
            <a:t> </a:t>
          </a:r>
          <a:r>
            <a:rPr lang="en-NZ" sz="2800" dirty="0" err="1">
              <a:latin typeface="Arial" panose="020B0604020202020204" pitchFamily="34" charset="0"/>
              <a:cs typeface="Arial" panose="020B0604020202020204" pitchFamily="34" charset="0"/>
            </a:rPr>
            <a:t>fondamentales</a:t>
          </a:r>
          <a:endParaRPr lang="en-NZ" sz="2800" dirty="0">
            <a:latin typeface="Arial" panose="020B0604020202020204" pitchFamily="34" charset="0"/>
            <a:cs typeface="Arial" panose="020B0604020202020204" pitchFamily="34" charset="0"/>
          </a:endParaRPr>
        </a:p>
      </dgm:t>
    </dgm:pt>
    <dgm:pt modelId="{BB4EA7BB-2EE1-4C10-B43B-E09F494F36ED}" type="parTrans" cxnId="{9B837578-87EA-471F-BDE6-5184A4E52960}">
      <dgm:prSet/>
      <dgm:spPr/>
      <dgm:t>
        <a:bodyPr/>
        <a:lstStyle/>
        <a:p>
          <a:endParaRPr lang="en-NZ"/>
        </a:p>
      </dgm:t>
    </dgm:pt>
    <dgm:pt modelId="{E9EFEBBF-738E-4DF7-A387-EA6FCACB4E2F}" type="sibTrans" cxnId="{9B837578-87EA-471F-BDE6-5184A4E52960}">
      <dgm:prSet/>
      <dgm:spPr/>
      <dgm:t>
        <a:bodyPr/>
        <a:lstStyle/>
        <a:p>
          <a:endParaRPr lang="en-NZ"/>
        </a:p>
      </dgm:t>
    </dgm:pt>
    <dgm:pt modelId="{4EA4139E-8EB7-4347-A156-0FEBEA6E66F8}">
      <dgm:prSet phldrT="[Text]" custT="1"/>
      <dgm:spPr>
        <a:solidFill>
          <a:srgbClr val="509DA7"/>
        </a:solidFill>
        <a:ln>
          <a:noFill/>
        </a:ln>
      </dgm:spPr>
      <dgm:t>
        <a:bodyPr/>
        <a:lstStyle/>
        <a:p>
          <a:endParaRPr lang="en-NZ" sz="2800" dirty="0"/>
        </a:p>
      </dgm:t>
    </dgm:pt>
    <dgm:pt modelId="{ABE17C12-3000-4AEE-9E37-820DC1276692}" type="parTrans" cxnId="{693FF57F-0F63-4B75-9AC6-CBAEB6C9228B}">
      <dgm:prSet/>
      <dgm:spPr/>
      <dgm:t>
        <a:bodyPr/>
        <a:lstStyle/>
        <a:p>
          <a:endParaRPr lang="en-NZ"/>
        </a:p>
      </dgm:t>
    </dgm:pt>
    <dgm:pt modelId="{653AA48B-92EA-4267-B393-D5745CCF1A63}" type="sibTrans" cxnId="{693FF57F-0F63-4B75-9AC6-CBAEB6C9228B}">
      <dgm:prSet/>
      <dgm:spPr/>
      <dgm:t>
        <a:bodyPr/>
        <a:lstStyle/>
        <a:p>
          <a:endParaRPr lang="en-NZ"/>
        </a:p>
      </dgm:t>
    </dgm:pt>
    <dgm:pt modelId="{D7F3F881-6EA5-405A-996D-AFB70EC5C44C}">
      <dgm:prSet phldrT="[Text]" custT="1"/>
      <dgm:spPr>
        <a:solidFill>
          <a:srgbClr val="509DA7"/>
        </a:solidFill>
        <a:ln>
          <a:noFill/>
        </a:ln>
      </dgm:spPr>
      <dgm:t>
        <a:bodyPr/>
        <a:lstStyle/>
        <a:p>
          <a:endParaRPr lang="en-NZ" sz="2800" dirty="0"/>
        </a:p>
      </dgm:t>
    </dgm:pt>
    <dgm:pt modelId="{FF6CF7C5-5D7B-42FB-8575-C9EEF586345B}" type="parTrans" cxnId="{97E03292-103C-45F1-825D-311358345261}">
      <dgm:prSet/>
      <dgm:spPr/>
      <dgm:t>
        <a:bodyPr/>
        <a:lstStyle/>
        <a:p>
          <a:endParaRPr lang="en-NZ"/>
        </a:p>
      </dgm:t>
    </dgm:pt>
    <dgm:pt modelId="{3AE2602C-2DAF-49B3-8BA6-D3C32A67B189}" type="sibTrans" cxnId="{97E03292-103C-45F1-825D-311358345261}">
      <dgm:prSet/>
      <dgm:spPr/>
      <dgm:t>
        <a:bodyPr/>
        <a:lstStyle/>
        <a:p>
          <a:endParaRPr lang="en-NZ"/>
        </a:p>
      </dgm:t>
    </dgm:pt>
    <dgm:pt modelId="{2BA0113A-C244-489B-BB8A-F7D35E13C098}">
      <dgm:prSet phldrT="[Text]" custT="1"/>
      <dgm:spPr>
        <a:solidFill>
          <a:srgbClr val="509DA7"/>
        </a:solidFill>
        <a:ln>
          <a:noFill/>
        </a:ln>
      </dgm:spPr>
      <dgm:t>
        <a:bodyPr/>
        <a:lstStyle/>
        <a:p>
          <a:endParaRPr lang="en-NZ" sz="2800" dirty="0">
            <a:latin typeface="Arial" panose="020B0604020202020204" pitchFamily="34" charset="0"/>
            <a:cs typeface="Arial" panose="020B0604020202020204" pitchFamily="34" charset="0"/>
          </a:endParaRPr>
        </a:p>
      </dgm:t>
    </dgm:pt>
    <dgm:pt modelId="{14360380-6A52-410F-AA9F-56B58FCB7111}" type="parTrans" cxnId="{476CB2F2-5334-46C0-AB53-2DE7FD1A0F42}">
      <dgm:prSet/>
      <dgm:spPr/>
      <dgm:t>
        <a:bodyPr/>
        <a:lstStyle/>
        <a:p>
          <a:endParaRPr lang="en-NZ"/>
        </a:p>
      </dgm:t>
    </dgm:pt>
    <dgm:pt modelId="{12DC4EFF-A4B9-42E1-97CE-B88E38F395A7}" type="sibTrans" cxnId="{476CB2F2-5334-46C0-AB53-2DE7FD1A0F42}">
      <dgm:prSet/>
      <dgm:spPr/>
      <dgm:t>
        <a:bodyPr/>
        <a:lstStyle/>
        <a:p>
          <a:endParaRPr lang="en-NZ"/>
        </a:p>
      </dgm:t>
    </dgm:pt>
    <dgm:pt modelId="{08745ED1-B835-494F-B04B-94939CC006AD}">
      <dgm:prSet phldrT="[Text]" custT="1"/>
      <dgm:spPr>
        <a:ln>
          <a:solidFill>
            <a:srgbClr val="509DA7"/>
          </a:solidFill>
        </a:ln>
      </dgm:spPr>
      <dgm:t>
        <a:bodyPr/>
        <a:lstStyle/>
        <a:p>
          <a:r>
            <a:rPr lang="en-NZ" sz="2800" dirty="0">
              <a:latin typeface="Arial" panose="020B0604020202020204" pitchFamily="34" charset="0"/>
              <a:cs typeface="Arial" panose="020B0604020202020204" pitchFamily="34" charset="0"/>
            </a:rPr>
            <a:t>Mission et Vision</a:t>
          </a:r>
        </a:p>
      </dgm:t>
    </dgm:pt>
    <dgm:pt modelId="{950DD5AE-1926-482E-BADA-4034ACC69003}" type="parTrans" cxnId="{0AD8E620-966C-4B88-A4E9-CA56B393145E}">
      <dgm:prSet/>
      <dgm:spPr/>
      <dgm:t>
        <a:bodyPr/>
        <a:lstStyle/>
        <a:p>
          <a:endParaRPr lang="en-NZ"/>
        </a:p>
      </dgm:t>
    </dgm:pt>
    <dgm:pt modelId="{A7ED1769-40F0-403B-B12F-49B1936FCFB3}" type="sibTrans" cxnId="{0AD8E620-966C-4B88-A4E9-CA56B393145E}">
      <dgm:prSet/>
      <dgm:spPr/>
      <dgm:t>
        <a:bodyPr/>
        <a:lstStyle/>
        <a:p>
          <a:endParaRPr lang="en-NZ"/>
        </a:p>
      </dgm:t>
    </dgm:pt>
    <dgm:pt modelId="{262801EE-0433-4DDC-9A90-4BD9CCE6E8F5}">
      <dgm:prSet custT="1"/>
      <dgm:spPr>
        <a:ln>
          <a:solidFill>
            <a:srgbClr val="509DA7"/>
          </a:solidFill>
        </a:ln>
      </dgm:spPr>
      <dgm:t>
        <a:bodyPr/>
        <a:lstStyle/>
        <a:p>
          <a:r>
            <a:rPr lang="en-NZ" sz="2800" dirty="0" err="1">
              <a:latin typeface="Arial"/>
              <a:cs typeface="Arial"/>
            </a:rPr>
            <a:t>Objectifs</a:t>
          </a:r>
          <a:r>
            <a:rPr lang="en-NZ" sz="2800" dirty="0">
              <a:latin typeface="Arial"/>
              <a:cs typeface="Arial"/>
            </a:rPr>
            <a:t> et convictions</a:t>
          </a:r>
        </a:p>
      </dgm:t>
    </dgm:pt>
    <dgm:pt modelId="{880B9D36-C047-49EA-A708-127FA8E2CC80}" type="parTrans" cxnId="{422F2CD4-F0B9-4183-A2A8-959D689D8168}">
      <dgm:prSet/>
      <dgm:spPr/>
      <dgm:t>
        <a:bodyPr/>
        <a:lstStyle/>
        <a:p>
          <a:endParaRPr lang="en-NZ"/>
        </a:p>
      </dgm:t>
    </dgm:pt>
    <dgm:pt modelId="{0853DF07-D3E5-4AD9-8D0E-9A9EC07A0720}" type="sibTrans" cxnId="{422F2CD4-F0B9-4183-A2A8-959D689D8168}">
      <dgm:prSet/>
      <dgm:spPr/>
      <dgm:t>
        <a:bodyPr/>
        <a:lstStyle/>
        <a:p>
          <a:endParaRPr lang="en-NZ"/>
        </a:p>
      </dgm:t>
    </dgm:pt>
    <dgm:pt modelId="{DA7A4DE8-6C6D-4EA7-A24F-D2617619EA6B}">
      <dgm:prSet custT="1"/>
      <dgm:spPr>
        <a:ln>
          <a:solidFill>
            <a:srgbClr val="509DA7"/>
          </a:solidFill>
        </a:ln>
      </dgm:spPr>
      <dgm:t>
        <a:bodyPr/>
        <a:lstStyle/>
        <a:p>
          <a:r>
            <a:rPr lang="en-NZ" sz="2800" dirty="0" err="1">
              <a:latin typeface="Arial" panose="020B0604020202020204" pitchFamily="34" charset="0"/>
              <a:cs typeface="Arial" panose="020B0604020202020204" pitchFamily="34" charset="0"/>
            </a:rPr>
            <a:t>Origine</a:t>
          </a:r>
          <a:r>
            <a:rPr lang="en-NZ" sz="2800" dirty="0">
              <a:latin typeface="Arial" panose="020B0604020202020204" pitchFamily="34" charset="0"/>
              <a:cs typeface="Arial" panose="020B0604020202020204" pitchFamily="34" charset="0"/>
            </a:rPr>
            <a:t> et </a:t>
          </a:r>
          <a:r>
            <a:rPr lang="en-NZ" sz="2800" dirty="0" err="1">
              <a:solidFill>
                <a:schemeClr val="tx1"/>
              </a:solidFill>
              <a:latin typeface="Arial" panose="020B0604020202020204" pitchFamily="34" charset="0"/>
              <a:cs typeface="Arial" panose="020B0604020202020204" pitchFamily="34" charset="0"/>
            </a:rPr>
            <a:t>activités</a:t>
          </a:r>
          <a:endParaRPr lang="en-NZ" sz="2800" dirty="0">
            <a:solidFill>
              <a:schemeClr val="tx1"/>
            </a:solidFill>
            <a:latin typeface="Arial" panose="020B0604020202020204" pitchFamily="34" charset="0"/>
            <a:cs typeface="Arial" panose="020B0604020202020204" pitchFamily="34" charset="0"/>
          </a:endParaRPr>
        </a:p>
      </dgm:t>
    </dgm:pt>
    <dgm:pt modelId="{AC337DBE-A75F-4365-A31C-9780C8AD951B}" type="parTrans" cxnId="{F7E718C6-3444-424B-B454-006D4DD054FB}">
      <dgm:prSet/>
      <dgm:spPr/>
      <dgm:t>
        <a:bodyPr/>
        <a:lstStyle/>
        <a:p>
          <a:endParaRPr lang="en-NZ"/>
        </a:p>
      </dgm:t>
    </dgm:pt>
    <dgm:pt modelId="{89E68357-9296-4DD8-9F76-B158B0B0AB50}" type="sibTrans" cxnId="{F7E718C6-3444-424B-B454-006D4DD054FB}">
      <dgm:prSet/>
      <dgm:spPr/>
      <dgm:t>
        <a:bodyPr/>
        <a:lstStyle/>
        <a:p>
          <a:endParaRPr lang="en-NZ"/>
        </a:p>
      </dgm:t>
    </dgm:pt>
    <dgm:pt modelId="{C0AF69AF-9F97-4599-B103-658FFB69748C}">
      <dgm:prSet phldrT="[Text]"/>
      <dgm:spPr>
        <a:solidFill>
          <a:srgbClr val="509DA7"/>
        </a:solidFill>
        <a:ln>
          <a:noFill/>
        </a:ln>
      </dgm:spPr>
      <dgm:t>
        <a:bodyPr/>
        <a:lstStyle/>
        <a:p>
          <a:endParaRPr lang="en-NZ" dirty="0"/>
        </a:p>
      </dgm:t>
    </dgm:pt>
    <dgm:pt modelId="{63E62E60-0D15-4822-AAD7-956F037A082A}" type="sibTrans" cxnId="{9E2536AD-7E59-49DB-935D-52FD9151BB3B}">
      <dgm:prSet/>
      <dgm:spPr/>
      <dgm:t>
        <a:bodyPr/>
        <a:lstStyle/>
        <a:p>
          <a:endParaRPr lang="en-NZ"/>
        </a:p>
      </dgm:t>
    </dgm:pt>
    <dgm:pt modelId="{EE5FE0C4-9E73-415C-BF14-13E34926DDFF}" type="parTrans" cxnId="{9E2536AD-7E59-49DB-935D-52FD9151BB3B}">
      <dgm:prSet/>
      <dgm:spPr/>
      <dgm:t>
        <a:bodyPr/>
        <a:lstStyle/>
        <a:p>
          <a:endParaRPr lang="en-NZ"/>
        </a:p>
      </dgm:t>
    </dgm:pt>
    <dgm:pt modelId="{F91B232F-F09B-43C3-8D1D-30A58A427B77}" type="pres">
      <dgm:prSet presAssocID="{1F5D5494-05D6-4FD5-BEA1-919AF6D395E8}" presName="linearFlow" presStyleCnt="0">
        <dgm:presLayoutVars>
          <dgm:dir/>
          <dgm:animLvl val="lvl"/>
          <dgm:resizeHandles val="exact"/>
        </dgm:presLayoutVars>
      </dgm:prSet>
      <dgm:spPr/>
    </dgm:pt>
    <dgm:pt modelId="{B41D21E0-C743-48E1-8F30-AC4A78480D60}" type="pres">
      <dgm:prSet presAssocID="{C0AF69AF-9F97-4599-B103-658FFB69748C}" presName="composite" presStyleCnt="0"/>
      <dgm:spPr/>
    </dgm:pt>
    <dgm:pt modelId="{3541B428-3E94-43B6-A5B3-F48CCDB980B2}" type="pres">
      <dgm:prSet presAssocID="{C0AF69AF-9F97-4599-B103-658FFB69748C}" presName="parentText" presStyleLbl="alignNode1" presStyleIdx="0" presStyleCnt="4" custLinFactNeighborY="-8153">
        <dgm:presLayoutVars>
          <dgm:chMax val="1"/>
          <dgm:bulletEnabled val="1"/>
        </dgm:presLayoutVars>
      </dgm:prSet>
      <dgm:spPr/>
    </dgm:pt>
    <dgm:pt modelId="{B6D3C328-1ADB-4EF7-B747-5F57FE340AA2}" type="pres">
      <dgm:prSet presAssocID="{C0AF69AF-9F97-4599-B103-658FFB69748C}" presName="descendantText" presStyleLbl="alignAcc1" presStyleIdx="0" presStyleCnt="4" custLinFactNeighborX="0" custLinFactNeighborY="-348">
        <dgm:presLayoutVars>
          <dgm:bulletEnabled val="1"/>
        </dgm:presLayoutVars>
      </dgm:prSet>
      <dgm:spPr/>
    </dgm:pt>
    <dgm:pt modelId="{761CADCB-FBA9-4DC6-9805-7C9FA5933E4B}" type="pres">
      <dgm:prSet presAssocID="{63E62E60-0D15-4822-AAD7-956F037A082A}" presName="sp" presStyleCnt="0"/>
      <dgm:spPr/>
    </dgm:pt>
    <dgm:pt modelId="{477ED647-CB30-49A4-80FD-C15542388C8B}" type="pres">
      <dgm:prSet presAssocID="{4EA4139E-8EB7-4347-A156-0FEBEA6E66F8}" presName="composite" presStyleCnt="0"/>
      <dgm:spPr/>
    </dgm:pt>
    <dgm:pt modelId="{766544C8-4121-4CA9-966F-0D4D04AB6472}" type="pres">
      <dgm:prSet presAssocID="{4EA4139E-8EB7-4347-A156-0FEBEA6E66F8}" presName="parentText" presStyleLbl="alignNode1" presStyleIdx="1" presStyleCnt="4">
        <dgm:presLayoutVars>
          <dgm:chMax val="1"/>
          <dgm:bulletEnabled val="1"/>
        </dgm:presLayoutVars>
      </dgm:prSet>
      <dgm:spPr/>
    </dgm:pt>
    <dgm:pt modelId="{3ADD9E56-25F4-40E0-B745-1327B0C7EE62}" type="pres">
      <dgm:prSet presAssocID="{4EA4139E-8EB7-4347-A156-0FEBEA6E66F8}" presName="descendantText" presStyleLbl="alignAcc1" presStyleIdx="1" presStyleCnt="4">
        <dgm:presLayoutVars>
          <dgm:bulletEnabled val="1"/>
        </dgm:presLayoutVars>
      </dgm:prSet>
      <dgm:spPr/>
    </dgm:pt>
    <dgm:pt modelId="{0641F19A-75A6-4B4C-9B36-81FCE04B33EA}" type="pres">
      <dgm:prSet presAssocID="{653AA48B-92EA-4267-B393-D5745CCF1A63}" presName="sp" presStyleCnt="0"/>
      <dgm:spPr/>
    </dgm:pt>
    <dgm:pt modelId="{C1C6AD92-643F-42A5-88E8-0C04C7591588}" type="pres">
      <dgm:prSet presAssocID="{D7F3F881-6EA5-405A-996D-AFB70EC5C44C}" presName="composite" presStyleCnt="0"/>
      <dgm:spPr/>
    </dgm:pt>
    <dgm:pt modelId="{BE64A8D9-0897-44C8-9652-E783817D0EA8}" type="pres">
      <dgm:prSet presAssocID="{D7F3F881-6EA5-405A-996D-AFB70EC5C44C}" presName="parentText" presStyleLbl="alignNode1" presStyleIdx="2" presStyleCnt="4">
        <dgm:presLayoutVars>
          <dgm:chMax val="1"/>
          <dgm:bulletEnabled val="1"/>
        </dgm:presLayoutVars>
      </dgm:prSet>
      <dgm:spPr/>
    </dgm:pt>
    <dgm:pt modelId="{52ABC9A9-6E17-4488-A594-1B18CEF1E63B}" type="pres">
      <dgm:prSet presAssocID="{D7F3F881-6EA5-405A-996D-AFB70EC5C44C}" presName="descendantText" presStyleLbl="alignAcc1" presStyleIdx="2" presStyleCnt="4">
        <dgm:presLayoutVars>
          <dgm:bulletEnabled val="1"/>
        </dgm:presLayoutVars>
      </dgm:prSet>
      <dgm:spPr/>
    </dgm:pt>
    <dgm:pt modelId="{B0CAB4EC-BD87-48A0-90F2-80579133C0B7}" type="pres">
      <dgm:prSet presAssocID="{3AE2602C-2DAF-49B3-8BA6-D3C32A67B189}" presName="sp" presStyleCnt="0"/>
      <dgm:spPr/>
    </dgm:pt>
    <dgm:pt modelId="{1DC3CDF5-F032-491F-9C17-C6EE3FE4FE1E}" type="pres">
      <dgm:prSet presAssocID="{2BA0113A-C244-489B-BB8A-F7D35E13C098}" presName="composite" presStyleCnt="0"/>
      <dgm:spPr/>
    </dgm:pt>
    <dgm:pt modelId="{75C31CF8-0B3B-4CDD-ABC3-406C93616AE4}" type="pres">
      <dgm:prSet presAssocID="{2BA0113A-C244-489B-BB8A-F7D35E13C098}" presName="parentText" presStyleLbl="alignNode1" presStyleIdx="3" presStyleCnt="4">
        <dgm:presLayoutVars>
          <dgm:chMax val="1"/>
          <dgm:bulletEnabled val="1"/>
        </dgm:presLayoutVars>
      </dgm:prSet>
      <dgm:spPr/>
    </dgm:pt>
    <dgm:pt modelId="{04D1FE55-D463-44BF-B030-AF645182DE3C}" type="pres">
      <dgm:prSet presAssocID="{2BA0113A-C244-489B-BB8A-F7D35E13C098}" presName="descendantText" presStyleLbl="alignAcc1" presStyleIdx="3" presStyleCnt="4" custLinFactNeighborY="1234">
        <dgm:presLayoutVars>
          <dgm:bulletEnabled val="1"/>
        </dgm:presLayoutVars>
      </dgm:prSet>
      <dgm:spPr/>
    </dgm:pt>
  </dgm:ptLst>
  <dgm:cxnLst>
    <dgm:cxn modelId="{0AD8E620-966C-4B88-A4E9-CA56B393145E}" srcId="{4EA4139E-8EB7-4347-A156-0FEBEA6E66F8}" destId="{08745ED1-B835-494F-B04B-94939CC006AD}" srcOrd="0" destOrd="0" parTransId="{950DD5AE-1926-482E-BADA-4034ACC69003}" sibTransId="{A7ED1769-40F0-403B-B12F-49B1936FCFB3}"/>
    <dgm:cxn modelId="{8777A422-0FAD-450A-89DA-CB91CFDBB05D}" type="presOf" srcId="{2BA0113A-C244-489B-BB8A-F7D35E13C098}" destId="{75C31CF8-0B3B-4CDD-ABC3-406C93616AE4}" srcOrd="0" destOrd="0" presId="urn:microsoft.com/office/officeart/2005/8/layout/chevron2"/>
    <dgm:cxn modelId="{5CC93D24-5891-455B-AC51-E6D3B0E93A44}" type="presOf" srcId="{C0AF69AF-9F97-4599-B103-658FFB69748C}" destId="{3541B428-3E94-43B6-A5B3-F48CCDB980B2}" srcOrd="0" destOrd="0" presId="urn:microsoft.com/office/officeart/2005/8/layout/chevron2"/>
    <dgm:cxn modelId="{A3F61A2F-1C18-4BA8-BF2B-9B656C023199}" type="presOf" srcId="{08745ED1-B835-494F-B04B-94939CC006AD}" destId="{3ADD9E56-25F4-40E0-B745-1327B0C7EE62}" srcOrd="0" destOrd="0" presId="urn:microsoft.com/office/officeart/2005/8/layout/chevron2"/>
    <dgm:cxn modelId="{9B837578-87EA-471F-BDE6-5184A4E52960}" srcId="{C0AF69AF-9F97-4599-B103-658FFB69748C}" destId="{156F37D6-D446-4A68-A0E6-8F501EED106A}" srcOrd="0" destOrd="0" parTransId="{BB4EA7BB-2EE1-4C10-B43B-E09F494F36ED}" sibTransId="{E9EFEBBF-738E-4DF7-A387-EA6FCACB4E2F}"/>
    <dgm:cxn modelId="{693FF57F-0F63-4B75-9AC6-CBAEB6C9228B}" srcId="{1F5D5494-05D6-4FD5-BEA1-919AF6D395E8}" destId="{4EA4139E-8EB7-4347-A156-0FEBEA6E66F8}" srcOrd="1" destOrd="0" parTransId="{ABE17C12-3000-4AEE-9E37-820DC1276692}" sibTransId="{653AA48B-92EA-4267-B393-D5745CCF1A63}"/>
    <dgm:cxn modelId="{97E03292-103C-45F1-825D-311358345261}" srcId="{1F5D5494-05D6-4FD5-BEA1-919AF6D395E8}" destId="{D7F3F881-6EA5-405A-996D-AFB70EC5C44C}" srcOrd="2" destOrd="0" parTransId="{FF6CF7C5-5D7B-42FB-8575-C9EEF586345B}" sibTransId="{3AE2602C-2DAF-49B3-8BA6-D3C32A67B189}"/>
    <dgm:cxn modelId="{CCE2F8A6-F3A7-4D43-A6A6-47C786BBA649}" type="presOf" srcId="{DA7A4DE8-6C6D-4EA7-A24F-D2617619EA6B}" destId="{04D1FE55-D463-44BF-B030-AF645182DE3C}" srcOrd="0" destOrd="0" presId="urn:microsoft.com/office/officeart/2005/8/layout/chevron2"/>
    <dgm:cxn modelId="{9E2536AD-7E59-49DB-935D-52FD9151BB3B}" srcId="{1F5D5494-05D6-4FD5-BEA1-919AF6D395E8}" destId="{C0AF69AF-9F97-4599-B103-658FFB69748C}" srcOrd="0" destOrd="0" parTransId="{EE5FE0C4-9E73-415C-BF14-13E34926DDFF}" sibTransId="{63E62E60-0D15-4822-AAD7-956F037A082A}"/>
    <dgm:cxn modelId="{FA2449BC-D206-4FD5-843F-1143D76E421F}" type="presOf" srcId="{156F37D6-D446-4A68-A0E6-8F501EED106A}" destId="{B6D3C328-1ADB-4EF7-B747-5F57FE340AA2}" srcOrd="0" destOrd="0" presId="urn:microsoft.com/office/officeart/2005/8/layout/chevron2"/>
    <dgm:cxn modelId="{F7E718C6-3444-424B-B454-006D4DD054FB}" srcId="{2BA0113A-C244-489B-BB8A-F7D35E13C098}" destId="{DA7A4DE8-6C6D-4EA7-A24F-D2617619EA6B}" srcOrd="0" destOrd="0" parTransId="{AC337DBE-A75F-4365-A31C-9780C8AD951B}" sibTransId="{89E68357-9296-4DD8-9F76-B158B0B0AB50}"/>
    <dgm:cxn modelId="{D63BACCB-9A83-40C1-B5A4-03C35E809C53}" type="presOf" srcId="{4EA4139E-8EB7-4347-A156-0FEBEA6E66F8}" destId="{766544C8-4121-4CA9-966F-0D4D04AB6472}" srcOrd="0" destOrd="0" presId="urn:microsoft.com/office/officeart/2005/8/layout/chevron2"/>
    <dgm:cxn modelId="{204753CC-1222-46A8-91C0-429487849736}" type="presOf" srcId="{262801EE-0433-4DDC-9A90-4BD9CCE6E8F5}" destId="{52ABC9A9-6E17-4488-A594-1B18CEF1E63B}" srcOrd="0" destOrd="0" presId="urn:microsoft.com/office/officeart/2005/8/layout/chevron2"/>
    <dgm:cxn modelId="{422F2CD4-F0B9-4183-A2A8-959D689D8168}" srcId="{D7F3F881-6EA5-405A-996D-AFB70EC5C44C}" destId="{262801EE-0433-4DDC-9A90-4BD9CCE6E8F5}" srcOrd="0" destOrd="0" parTransId="{880B9D36-C047-49EA-A708-127FA8E2CC80}" sibTransId="{0853DF07-D3E5-4AD9-8D0E-9A9EC07A0720}"/>
    <dgm:cxn modelId="{902028D7-F282-4A0F-B45A-C68BC5B214B3}" type="presOf" srcId="{1F5D5494-05D6-4FD5-BEA1-919AF6D395E8}" destId="{F91B232F-F09B-43C3-8D1D-30A58A427B77}" srcOrd="0" destOrd="0" presId="urn:microsoft.com/office/officeart/2005/8/layout/chevron2"/>
    <dgm:cxn modelId="{67FF06EF-D72D-452E-9219-555B2C5833B6}" type="presOf" srcId="{D7F3F881-6EA5-405A-996D-AFB70EC5C44C}" destId="{BE64A8D9-0897-44C8-9652-E783817D0EA8}" srcOrd="0" destOrd="0" presId="urn:microsoft.com/office/officeart/2005/8/layout/chevron2"/>
    <dgm:cxn modelId="{476CB2F2-5334-46C0-AB53-2DE7FD1A0F42}" srcId="{1F5D5494-05D6-4FD5-BEA1-919AF6D395E8}" destId="{2BA0113A-C244-489B-BB8A-F7D35E13C098}" srcOrd="3" destOrd="0" parTransId="{14360380-6A52-410F-AA9F-56B58FCB7111}" sibTransId="{12DC4EFF-A4B9-42E1-97CE-B88E38F395A7}"/>
    <dgm:cxn modelId="{314A0041-9734-436F-A39F-A46E05E5C30B}" type="presParOf" srcId="{F91B232F-F09B-43C3-8D1D-30A58A427B77}" destId="{B41D21E0-C743-48E1-8F30-AC4A78480D60}" srcOrd="0" destOrd="0" presId="urn:microsoft.com/office/officeart/2005/8/layout/chevron2"/>
    <dgm:cxn modelId="{E51F18FA-7D4B-4175-9C21-A025C71DA43B}" type="presParOf" srcId="{B41D21E0-C743-48E1-8F30-AC4A78480D60}" destId="{3541B428-3E94-43B6-A5B3-F48CCDB980B2}" srcOrd="0" destOrd="0" presId="urn:microsoft.com/office/officeart/2005/8/layout/chevron2"/>
    <dgm:cxn modelId="{5AA1BEC5-C26C-447C-9C0A-406875B86D50}" type="presParOf" srcId="{B41D21E0-C743-48E1-8F30-AC4A78480D60}" destId="{B6D3C328-1ADB-4EF7-B747-5F57FE340AA2}" srcOrd="1" destOrd="0" presId="urn:microsoft.com/office/officeart/2005/8/layout/chevron2"/>
    <dgm:cxn modelId="{D9E22A0A-8CA5-414A-9EFA-6B27E79B7AE9}" type="presParOf" srcId="{F91B232F-F09B-43C3-8D1D-30A58A427B77}" destId="{761CADCB-FBA9-4DC6-9805-7C9FA5933E4B}" srcOrd="1" destOrd="0" presId="urn:microsoft.com/office/officeart/2005/8/layout/chevron2"/>
    <dgm:cxn modelId="{06DA632C-62B1-43DE-8B0F-7475F31948FD}" type="presParOf" srcId="{F91B232F-F09B-43C3-8D1D-30A58A427B77}" destId="{477ED647-CB30-49A4-80FD-C15542388C8B}" srcOrd="2" destOrd="0" presId="urn:microsoft.com/office/officeart/2005/8/layout/chevron2"/>
    <dgm:cxn modelId="{519DDFBC-871A-44EC-AB10-49C4B1CC887F}" type="presParOf" srcId="{477ED647-CB30-49A4-80FD-C15542388C8B}" destId="{766544C8-4121-4CA9-966F-0D4D04AB6472}" srcOrd="0" destOrd="0" presId="urn:microsoft.com/office/officeart/2005/8/layout/chevron2"/>
    <dgm:cxn modelId="{4B9637E9-3C4E-41D7-B255-94805DD43C3E}" type="presParOf" srcId="{477ED647-CB30-49A4-80FD-C15542388C8B}" destId="{3ADD9E56-25F4-40E0-B745-1327B0C7EE62}" srcOrd="1" destOrd="0" presId="urn:microsoft.com/office/officeart/2005/8/layout/chevron2"/>
    <dgm:cxn modelId="{E4C16D7B-140B-4D5F-A728-199F769DDAF8}" type="presParOf" srcId="{F91B232F-F09B-43C3-8D1D-30A58A427B77}" destId="{0641F19A-75A6-4B4C-9B36-81FCE04B33EA}" srcOrd="3" destOrd="0" presId="urn:microsoft.com/office/officeart/2005/8/layout/chevron2"/>
    <dgm:cxn modelId="{2FF059AC-09C8-44F0-8805-664FF210AD19}" type="presParOf" srcId="{F91B232F-F09B-43C3-8D1D-30A58A427B77}" destId="{C1C6AD92-643F-42A5-88E8-0C04C7591588}" srcOrd="4" destOrd="0" presId="urn:microsoft.com/office/officeart/2005/8/layout/chevron2"/>
    <dgm:cxn modelId="{C5CB9D12-A113-4BCF-8471-229038998FCD}" type="presParOf" srcId="{C1C6AD92-643F-42A5-88E8-0C04C7591588}" destId="{BE64A8D9-0897-44C8-9652-E783817D0EA8}" srcOrd="0" destOrd="0" presId="urn:microsoft.com/office/officeart/2005/8/layout/chevron2"/>
    <dgm:cxn modelId="{FACC16AF-965F-48D9-BDA1-FA694C5F2C3D}" type="presParOf" srcId="{C1C6AD92-643F-42A5-88E8-0C04C7591588}" destId="{52ABC9A9-6E17-4488-A594-1B18CEF1E63B}" srcOrd="1" destOrd="0" presId="urn:microsoft.com/office/officeart/2005/8/layout/chevron2"/>
    <dgm:cxn modelId="{F164667E-85CB-4FB6-8509-9336239248C6}" type="presParOf" srcId="{F91B232F-F09B-43C3-8D1D-30A58A427B77}" destId="{B0CAB4EC-BD87-48A0-90F2-80579133C0B7}" srcOrd="5" destOrd="0" presId="urn:microsoft.com/office/officeart/2005/8/layout/chevron2"/>
    <dgm:cxn modelId="{3A341361-DF4D-4E19-96CA-A3D8CBFF5831}" type="presParOf" srcId="{F91B232F-F09B-43C3-8D1D-30A58A427B77}" destId="{1DC3CDF5-F032-491F-9C17-C6EE3FE4FE1E}" srcOrd="6" destOrd="0" presId="urn:microsoft.com/office/officeart/2005/8/layout/chevron2"/>
    <dgm:cxn modelId="{14D47A0E-9B51-4C85-A713-B0C36966BEB4}" type="presParOf" srcId="{1DC3CDF5-F032-491F-9C17-C6EE3FE4FE1E}" destId="{75C31CF8-0B3B-4CDD-ABC3-406C93616AE4}" srcOrd="0" destOrd="0" presId="urn:microsoft.com/office/officeart/2005/8/layout/chevron2"/>
    <dgm:cxn modelId="{CFF4C5DF-A649-4694-9697-FE1D085E91B8}" type="presParOf" srcId="{1DC3CDF5-F032-491F-9C17-C6EE3FE4FE1E}" destId="{04D1FE55-D463-44BF-B030-AF645182DE3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5D5494-05D6-4FD5-BEA1-919AF6D395E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NZ"/>
        </a:p>
      </dgm:t>
    </dgm:pt>
    <dgm:pt modelId="{156F37D6-D446-4A68-A0E6-8F501EED106A}">
      <dgm:prSet phldrT="[Text]" custT="1"/>
      <dgm:spPr>
        <a:ln>
          <a:solidFill>
            <a:srgbClr val="509DA7"/>
          </a:solidFill>
        </a:ln>
      </dgm:spPr>
      <dgm:t>
        <a:bodyPr/>
        <a:lstStyle/>
        <a:p>
          <a:r>
            <a:rPr lang="en-NZ" sz="2800" dirty="0">
              <a:latin typeface="Arial" panose="020B0604020202020204" pitchFamily="34" charset="0"/>
              <a:cs typeface="Arial" panose="020B0604020202020204" pitchFamily="34" charset="0"/>
            </a:rPr>
            <a:t>Prise de </a:t>
          </a:r>
          <a:r>
            <a:rPr lang="en-NZ" sz="2800" dirty="0" err="1">
              <a:latin typeface="Arial" panose="020B0604020202020204" pitchFamily="34" charset="0"/>
              <a:cs typeface="Arial" panose="020B0604020202020204" pitchFamily="34" charset="0"/>
            </a:rPr>
            <a:t>décision</a:t>
          </a:r>
          <a:endParaRPr lang="en-NZ" sz="2800" dirty="0">
            <a:latin typeface="Arial" panose="020B0604020202020204" pitchFamily="34" charset="0"/>
            <a:cs typeface="Arial" panose="020B0604020202020204" pitchFamily="34" charset="0"/>
          </a:endParaRPr>
        </a:p>
      </dgm:t>
    </dgm:pt>
    <dgm:pt modelId="{BB4EA7BB-2EE1-4C10-B43B-E09F494F36ED}" type="parTrans" cxnId="{9B837578-87EA-471F-BDE6-5184A4E52960}">
      <dgm:prSet/>
      <dgm:spPr/>
      <dgm:t>
        <a:bodyPr/>
        <a:lstStyle/>
        <a:p>
          <a:endParaRPr lang="en-NZ"/>
        </a:p>
      </dgm:t>
    </dgm:pt>
    <dgm:pt modelId="{E9EFEBBF-738E-4DF7-A387-EA6FCACB4E2F}" type="sibTrans" cxnId="{9B837578-87EA-471F-BDE6-5184A4E52960}">
      <dgm:prSet/>
      <dgm:spPr/>
      <dgm:t>
        <a:bodyPr/>
        <a:lstStyle/>
        <a:p>
          <a:endParaRPr lang="en-NZ"/>
        </a:p>
      </dgm:t>
    </dgm:pt>
    <dgm:pt modelId="{4EA4139E-8EB7-4347-A156-0FEBEA6E66F8}">
      <dgm:prSet phldrT="[Text]" custT="1"/>
      <dgm:spPr>
        <a:solidFill>
          <a:srgbClr val="509DA7"/>
        </a:solidFill>
        <a:ln>
          <a:noFill/>
        </a:ln>
      </dgm:spPr>
      <dgm:t>
        <a:bodyPr/>
        <a:lstStyle/>
        <a:p>
          <a:endParaRPr lang="en-NZ" sz="2800" dirty="0"/>
        </a:p>
      </dgm:t>
    </dgm:pt>
    <dgm:pt modelId="{ABE17C12-3000-4AEE-9E37-820DC1276692}" type="parTrans" cxnId="{693FF57F-0F63-4B75-9AC6-CBAEB6C9228B}">
      <dgm:prSet/>
      <dgm:spPr/>
      <dgm:t>
        <a:bodyPr/>
        <a:lstStyle/>
        <a:p>
          <a:endParaRPr lang="en-NZ"/>
        </a:p>
      </dgm:t>
    </dgm:pt>
    <dgm:pt modelId="{653AA48B-92EA-4267-B393-D5745CCF1A63}" type="sibTrans" cxnId="{693FF57F-0F63-4B75-9AC6-CBAEB6C9228B}">
      <dgm:prSet/>
      <dgm:spPr/>
      <dgm:t>
        <a:bodyPr/>
        <a:lstStyle/>
        <a:p>
          <a:endParaRPr lang="en-NZ"/>
        </a:p>
      </dgm:t>
    </dgm:pt>
    <dgm:pt modelId="{D7F3F881-6EA5-405A-996D-AFB70EC5C44C}">
      <dgm:prSet phldrT="[Text]" custT="1"/>
      <dgm:spPr>
        <a:solidFill>
          <a:srgbClr val="509DA7"/>
        </a:solidFill>
        <a:ln>
          <a:noFill/>
        </a:ln>
      </dgm:spPr>
      <dgm:t>
        <a:bodyPr/>
        <a:lstStyle/>
        <a:p>
          <a:endParaRPr lang="en-NZ" sz="2800" dirty="0"/>
        </a:p>
      </dgm:t>
    </dgm:pt>
    <dgm:pt modelId="{FF6CF7C5-5D7B-42FB-8575-C9EEF586345B}" type="parTrans" cxnId="{97E03292-103C-45F1-825D-311358345261}">
      <dgm:prSet/>
      <dgm:spPr/>
      <dgm:t>
        <a:bodyPr/>
        <a:lstStyle/>
        <a:p>
          <a:endParaRPr lang="en-NZ"/>
        </a:p>
      </dgm:t>
    </dgm:pt>
    <dgm:pt modelId="{3AE2602C-2DAF-49B3-8BA6-D3C32A67B189}" type="sibTrans" cxnId="{97E03292-103C-45F1-825D-311358345261}">
      <dgm:prSet/>
      <dgm:spPr/>
      <dgm:t>
        <a:bodyPr/>
        <a:lstStyle/>
        <a:p>
          <a:endParaRPr lang="en-NZ"/>
        </a:p>
      </dgm:t>
    </dgm:pt>
    <dgm:pt modelId="{2BA0113A-C244-489B-BB8A-F7D35E13C098}">
      <dgm:prSet phldrT="[Text]" custT="1"/>
      <dgm:spPr>
        <a:solidFill>
          <a:srgbClr val="509DA7"/>
        </a:solidFill>
        <a:ln>
          <a:noFill/>
        </a:ln>
      </dgm:spPr>
      <dgm:t>
        <a:bodyPr/>
        <a:lstStyle/>
        <a:p>
          <a:endParaRPr lang="en-NZ" sz="2800" dirty="0">
            <a:latin typeface="Arial" panose="020B0604020202020204" pitchFamily="34" charset="0"/>
            <a:cs typeface="Arial" panose="020B0604020202020204" pitchFamily="34" charset="0"/>
          </a:endParaRPr>
        </a:p>
      </dgm:t>
    </dgm:pt>
    <dgm:pt modelId="{14360380-6A52-410F-AA9F-56B58FCB7111}" type="parTrans" cxnId="{476CB2F2-5334-46C0-AB53-2DE7FD1A0F42}">
      <dgm:prSet/>
      <dgm:spPr/>
      <dgm:t>
        <a:bodyPr/>
        <a:lstStyle/>
        <a:p>
          <a:endParaRPr lang="en-NZ"/>
        </a:p>
      </dgm:t>
    </dgm:pt>
    <dgm:pt modelId="{12DC4EFF-A4B9-42E1-97CE-B88E38F395A7}" type="sibTrans" cxnId="{476CB2F2-5334-46C0-AB53-2DE7FD1A0F42}">
      <dgm:prSet/>
      <dgm:spPr/>
      <dgm:t>
        <a:bodyPr/>
        <a:lstStyle/>
        <a:p>
          <a:endParaRPr lang="en-NZ"/>
        </a:p>
      </dgm:t>
    </dgm:pt>
    <dgm:pt modelId="{08745ED1-B835-494F-B04B-94939CC006AD}">
      <dgm:prSet phldrT="[Text]" custT="1"/>
      <dgm:spPr>
        <a:ln>
          <a:solidFill>
            <a:srgbClr val="509DA7"/>
          </a:solidFill>
        </a:ln>
      </dgm:spPr>
      <dgm:t>
        <a:bodyPr/>
        <a:lstStyle/>
        <a:p>
          <a:r>
            <a:rPr lang="en-NZ" sz="2600" baseline="0" dirty="0">
              <a:latin typeface="Arial" panose="020B0604020202020204" pitchFamily="34" charset="0"/>
              <a:cs typeface="Arial" panose="020B0604020202020204" pitchFamily="34" charset="0"/>
            </a:rPr>
            <a:t>Structure du Zonta International et Leadership </a:t>
          </a:r>
        </a:p>
      </dgm:t>
    </dgm:pt>
    <dgm:pt modelId="{950DD5AE-1926-482E-BADA-4034ACC69003}" type="parTrans" cxnId="{0AD8E620-966C-4B88-A4E9-CA56B393145E}">
      <dgm:prSet/>
      <dgm:spPr/>
      <dgm:t>
        <a:bodyPr/>
        <a:lstStyle/>
        <a:p>
          <a:endParaRPr lang="en-NZ"/>
        </a:p>
      </dgm:t>
    </dgm:pt>
    <dgm:pt modelId="{A7ED1769-40F0-403B-B12F-49B1936FCFB3}" type="sibTrans" cxnId="{0AD8E620-966C-4B88-A4E9-CA56B393145E}">
      <dgm:prSet/>
      <dgm:spPr/>
      <dgm:t>
        <a:bodyPr/>
        <a:lstStyle/>
        <a:p>
          <a:endParaRPr lang="en-NZ"/>
        </a:p>
      </dgm:t>
    </dgm:pt>
    <dgm:pt modelId="{262801EE-0433-4DDC-9A90-4BD9CCE6E8F5}">
      <dgm:prSet custT="1"/>
      <dgm:spPr>
        <a:ln>
          <a:solidFill>
            <a:srgbClr val="509DA7"/>
          </a:solidFill>
        </a:ln>
      </dgm:spPr>
      <dgm:t>
        <a:bodyPr/>
        <a:lstStyle/>
        <a:p>
          <a:r>
            <a:rPr lang="en-NZ" sz="2600" dirty="0" err="1">
              <a:latin typeface="Arial" panose="020B0604020202020204" pitchFamily="34" charset="0"/>
              <a:cs typeface="Arial" panose="020B0604020202020204" pitchFamily="34" charset="0"/>
            </a:rPr>
            <a:t>Objectifs</a:t>
          </a:r>
          <a:r>
            <a:rPr lang="en-NZ" sz="2600" dirty="0">
              <a:latin typeface="Arial" panose="020B0604020202020204" pitchFamily="34" charset="0"/>
              <a:cs typeface="Arial" panose="020B0604020202020204" pitchFamily="34" charset="0"/>
            </a:rPr>
            <a:t> </a:t>
          </a:r>
          <a:r>
            <a:rPr lang="en-NZ" sz="2600" dirty="0" err="1">
              <a:latin typeface="Arial" panose="020B0604020202020204" pitchFamily="34" charset="0"/>
              <a:cs typeface="Arial" panose="020B0604020202020204" pitchFamily="34" charset="0"/>
            </a:rPr>
            <a:t>bienniaux</a:t>
          </a:r>
          <a:r>
            <a:rPr lang="en-NZ" sz="2600" dirty="0">
              <a:latin typeface="Arial" panose="020B0604020202020204" pitchFamily="34" charset="0"/>
              <a:cs typeface="Arial" panose="020B0604020202020204" pitchFamily="34" charset="0"/>
            </a:rPr>
            <a:t> et </a:t>
          </a:r>
          <a:r>
            <a:rPr lang="en-NZ" sz="2600" dirty="0" err="1">
              <a:latin typeface="Arial" panose="020B0604020202020204" pitchFamily="34" charset="0"/>
              <a:cs typeface="Arial" panose="020B0604020202020204" pitchFamily="34" charset="0"/>
            </a:rPr>
            <a:t>domaines</a:t>
          </a:r>
          <a:r>
            <a:rPr lang="en-NZ" sz="2600" dirty="0">
              <a:latin typeface="Arial" panose="020B0604020202020204" pitchFamily="34" charset="0"/>
              <a:cs typeface="Arial" panose="020B0604020202020204" pitchFamily="34" charset="0"/>
            </a:rPr>
            <a:t> </a:t>
          </a:r>
          <a:r>
            <a:rPr lang="en-NZ" sz="2600" dirty="0" err="1">
              <a:latin typeface="Arial" panose="020B0604020202020204" pitchFamily="34" charset="0"/>
              <a:cs typeface="Arial" panose="020B0604020202020204" pitchFamily="34" charset="0"/>
            </a:rPr>
            <a:t>prioritaires</a:t>
          </a:r>
          <a:endParaRPr lang="en-NZ" sz="2600" dirty="0">
            <a:latin typeface="Arial" panose="020B0604020202020204" pitchFamily="34" charset="0"/>
            <a:cs typeface="Arial" panose="020B0604020202020204" pitchFamily="34" charset="0"/>
          </a:endParaRPr>
        </a:p>
      </dgm:t>
    </dgm:pt>
    <dgm:pt modelId="{880B9D36-C047-49EA-A708-127FA8E2CC80}" type="parTrans" cxnId="{422F2CD4-F0B9-4183-A2A8-959D689D8168}">
      <dgm:prSet/>
      <dgm:spPr/>
      <dgm:t>
        <a:bodyPr/>
        <a:lstStyle/>
        <a:p>
          <a:endParaRPr lang="en-NZ"/>
        </a:p>
      </dgm:t>
    </dgm:pt>
    <dgm:pt modelId="{0853DF07-D3E5-4AD9-8D0E-9A9EC07A0720}" type="sibTrans" cxnId="{422F2CD4-F0B9-4183-A2A8-959D689D8168}">
      <dgm:prSet/>
      <dgm:spPr/>
      <dgm:t>
        <a:bodyPr/>
        <a:lstStyle/>
        <a:p>
          <a:endParaRPr lang="en-NZ"/>
        </a:p>
      </dgm:t>
    </dgm:pt>
    <dgm:pt modelId="{DA7A4DE8-6C6D-4EA7-A24F-D2617619EA6B}">
      <dgm:prSet custT="1"/>
      <dgm:spPr>
        <a:ln>
          <a:solidFill>
            <a:srgbClr val="509DA7"/>
          </a:solidFill>
        </a:ln>
      </dgm:spPr>
      <dgm:t>
        <a:bodyPr/>
        <a:lstStyle/>
        <a:p>
          <a:r>
            <a:rPr lang="en-NZ" sz="2800" dirty="0">
              <a:latin typeface="Arial" panose="020B0604020202020204" pitchFamily="34" charset="0"/>
              <a:cs typeface="Arial" panose="020B0604020202020204" pitchFamily="34" charset="0"/>
            </a:rPr>
            <a:t>Documents de </a:t>
          </a:r>
          <a:r>
            <a:rPr lang="en-NZ" sz="2800" dirty="0" err="1">
              <a:latin typeface="Arial" panose="020B0604020202020204" pitchFamily="34" charset="0"/>
              <a:cs typeface="Arial" panose="020B0604020202020204" pitchFamily="34" charset="0"/>
            </a:rPr>
            <a:t>gouvernance</a:t>
          </a:r>
          <a:endParaRPr lang="en-NZ" sz="2800" dirty="0">
            <a:latin typeface="Arial" panose="020B0604020202020204" pitchFamily="34" charset="0"/>
            <a:cs typeface="Arial" panose="020B0604020202020204" pitchFamily="34" charset="0"/>
          </a:endParaRPr>
        </a:p>
      </dgm:t>
    </dgm:pt>
    <dgm:pt modelId="{AC337DBE-A75F-4365-A31C-9780C8AD951B}" type="parTrans" cxnId="{F7E718C6-3444-424B-B454-006D4DD054FB}">
      <dgm:prSet/>
      <dgm:spPr/>
      <dgm:t>
        <a:bodyPr/>
        <a:lstStyle/>
        <a:p>
          <a:endParaRPr lang="en-NZ"/>
        </a:p>
      </dgm:t>
    </dgm:pt>
    <dgm:pt modelId="{89E68357-9296-4DD8-9F76-B158B0B0AB50}" type="sibTrans" cxnId="{F7E718C6-3444-424B-B454-006D4DD054FB}">
      <dgm:prSet/>
      <dgm:spPr/>
      <dgm:t>
        <a:bodyPr/>
        <a:lstStyle/>
        <a:p>
          <a:endParaRPr lang="en-NZ"/>
        </a:p>
      </dgm:t>
    </dgm:pt>
    <dgm:pt modelId="{C0AF69AF-9F97-4599-B103-658FFB69748C}">
      <dgm:prSet phldrT="[Text]"/>
      <dgm:spPr>
        <a:solidFill>
          <a:srgbClr val="509DA7"/>
        </a:solidFill>
        <a:ln>
          <a:noFill/>
        </a:ln>
      </dgm:spPr>
      <dgm:t>
        <a:bodyPr/>
        <a:lstStyle/>
        <a:p>
          <a:endParaRPr lang="en-NZ" dirty="0"/>
        </a:p>
      </dgm:t>
    </dgm:pt>
    <dgm:pt modelId="{63E62E60-0D15-4822-AAD7-956F037A082A}" type="sibTrans" cxnId="{9E2536AD-7E59-49DB-935D-52FD9151BB3B}">
      <dgm:prSet/>
      <dgm:spPr/>
      <dgm:t>
        <a:bodyPr/>
        <a:lstStyle/>
        <a:p>
          <a:endParaRPr lang="en-NZ"/>
        </a:p>
      </dgm:t>
    </dgm:pt>
    <dgm:pt modelId="{EE5FE0C4-9E73-415C-BF14-13E34926DDFF}" type="parTrans" cxnId="{9E2536AD-7E59-49DB-935D-52FD9151BB3B}">
      <dgm:prSet/>
      <dgm:spPr/>
      <dgm:t>
        <a:bodyPr/>
        <a:lstStyle/>
        <a:p>
          <a:endParaRPr lang="en-NZ"/>
        </a:p>
      </dgm:t>
    </dgm:pt>
    <dgm:pt modelId="{F91B232F-F09B-43C3-8D1D-30A58A427B77}" type="pres">
      <dgm:prSet presAssocID="{1F5D5494-05D6-4FD5-BEA1-919AF6D395E8}" presName="linearFlow" presStyleCnt="0">
        <dgm:presLayoutVars>
          <dgm:dir/>
          <dgm:animLvl val="lvl"/>
          <dgm:resizeHandles val="exact"/>
        </dgm:presLayoutVars>
      </dgm:prSet>
      <dgm:spPr/>
    </dgm:pt>
    <dgm:pt modelId="{B41D21E0-C743-48E1-8F30-AC4A78480D60}" type="pres">
      <dgm:prSet presAssocID="{C0AF69AF-9F97-4599-B103-658FFB69748C}" presName="composite" presStyleCnt="0"/>
      <dgm:spPr/>
    </dgm:pt>
    <dgm:pt modelId="{3541B428-3E94-43B6-A5B3-F48CCDB980B2}" type="pres">
      <dgm:prSet presAssocID="{C0AF69AF-9F97-4599-B103-658FFB69748C}" presName="parentText" presStyleLbl="alignNode1" presStyleIdx="0" presStyleCnt="4">
        <dgm:presLayoutVars>
          <dgm:chMax val="1"/>
          <dgm:bulletEnabled val="1"/>
        </dgm:presLayoutVars>
      </dgm:prSet>
      <dgm:spPr/>
    </dgm:pt>
    <dgm:pt modelId="{B6D3C328-1ADB-4EF7-B747-5F57FE340AA2}" type="pres">
      <dgm:prSet presAssocID="{C0AF69AF-9F97-4599-B103-658FFB69748C}" presName="descendantText" presStyleLbl="alignAcc1" presStyleIdx="0" presStyleCnt="4" custScaleY="99261">
        <dgm:presLayoutVars>
          <dgm:bulletEnabled val="1"/>
        </dgm:presLayoutVars>
      </dgm:prSet>
      <dgm:spPr/>
    </dgm:pt>
    <dgm:pt modelId="{761CADCB-FBA9-4DC6-9805-7C9FA5933E4B}" type="pres">
      <dgm:prSet presAssocID="{63E62E60-0D15-4822-AAD7-956F037A082A}" presName="sp" presStyleCnt="0"/>
      <dgm:spPr/>
    </dgm:pt>
    <dgm:pt modelId="{477ED647-CB30-49A4-80FD-C15542388C8B}" type="pres">
      <dgm:prSet presAssocID="{4EA4139E-8EB7-4347-A156-0FEBEA6E66F8}" presName="composite" presStyleCnt="0"/>
      <dgm:spPr/>
    </dgm:pt>
    <dgm:pt modelId="{766544C8-4121-4CA9-966F-0D4D04AB6472}" type="pres">
      <dgm:prSet presAssocID="{4EA4139E-8EB7-4347-A156-0FEBEA6E66F8}" presName="parentText" presStyleLbl="alignNode1" presStyleIdx="1" presStyleCnt="4">
        <dgm:presLayoutVars>
          <dgm:chMax val="1"/>
          <dgm:bulletEnabled val="1"/>
        </dgm:presLayoutVars>
      </dgm:prSet>
      <dgm:spPr/>
    </dgm:pt>
    <dgm:pt modelId="{3ADD9E56-25F4-40E0-B745-1327B0C7EE62}" type="pres">
      <dgm:prSet presAssocID="{4EA4139E-8EB7-4347-A156-0FEBEA6E66F8}" presName="descendantText" presStyleLbl="alignAcc1" presStyleIdx="1" presStyleCnt="4" custScaleY="95138" custLinFactNeighborX="0" custLinFactNeighborY="1814">
        <dgm:presLayoutVars>
          <dgm:bulletEnabled val="1"/>
        </dgm:presLayoutVars>
      </dgm:prSet>
      <dgm:spPr/>
    </dgm:pt>
    <dgm:pt modelId="{0641F19A-75A6-4B4C-9B36-81FCE04B33EA}" type="pres">
      <dgm:prSet presAssocID="{653AA48B-92EA-4267-B393-D5745CCF1A63}" presName="sp" presStyleCnt="0"/>
      <dgm:spPr/>
    </dgm:pt>
    <dgm:pt modelId="{C1C6AD92-643F-42A5-88E8-0C04C7591588}" type="pres">
      <dgm:prSet presAssocID="{D7F3F881-6EA5-405A-996D-AFB70EC5C44C}" presName="composite" presStyleCnt="0"/>
      <dgm:spPr/>
    </dgm:pt>
    <dgm:pt modelId="{BE64A8D9-0897-44C8-9652-E783817D0EA8}" type="pres">
      <dgm:prSet presAssocID="{D7F3F881-6EA5-405A-996D-AFB70EC5C44C}" presName="parentText" presStyleLbl="alignNode1" presStyleIdx="2" presStyleCnt="4">
        <dgm:presLayoutVars>
          <dgm:chMax val="1"/>
          <dgm:bulletEnabled val="1"/>
        </dgm:presLayoutVars>
      </dgm:prSet>
      <dgm:spPr/>
    </dgm:pt>
    <dgm:pt modelId="{52ABC9A9-6E17-4488-A594-1B18CEF1E63B}" type="pres">
      <dgm:prSet presAssocID="{D7F3F881-6EA5-405A-996D-AFB70EC5C44C}" presName="descendantText" presStyleLbl="alignAcc1" presStyleIdx="2" presStyleCnt="4">
        <dgm:presLayoutVars>
          <dgm:bulletEnabled val="1"/>
        </dgm:presLayoutVars>
      </dgm:prSet>
      <dgm:spPr/>
    </dgm:pt>
    <dgm:pt modelId="{B0CAB4EC-BD87-48A0-90F2-80579133C0B7}" type="pres">
      <dgm:prSet presAssocID="{3AE2602C-2DAF-49B3-8BA6-D3C32A67B189}" presName="sp" presStyleCnt="0"/>
      <dgm:spPr/>
    </dgm:pt>
    <dgm:pt modelId="{1DC3CDF5-F032-491F-9C17-C6EE3FE4FE1E}" type="pres">
      <dgm:prSet presAssocID="{2BA0113A-C244-489B-BB8A-F7D35E13C098}" presName="composite" presStyleCnt="0"/>
      <dgm:spPr/>
    </dgm:pt>
    <dgm:pt modelId="{75C31CF8-0B3B-4CDD-ABC3-406C93616AE4}" type="pres">
      <dgm:prSet presAssocID="{2BA0113A-C244-489B-BB8A-F7D35E13C098}" presName="parentText" presStyleLbl="alignNode1" presStyleIdx="3" presStyleCnt="4">
        <dgm:presLayoutVars>
          <dgm:chMax val="1"/>
          <dgm:bulletEnabled val="1"/>
        </dgm:presLayoutVars>
      </dgm:prSet>
      <dgm:spPr/>
    </dgm:pt>
    <dgm:pt modelId="{04D1FE55-D463-44BF-B030-AF645182DE3C}" type="pres">
      <dgm:prSet presAssocID="{2BA0113A-C244-489B-BB8A-F7D35E13C098}" presName="descendantText" presStyleLbl="alignAcc1" presStyleIdx="3" presStyleCnt="4">
        <dgm:presLayoutVars>
          <dgm:bulletEnabled val="1"/>
        </dgm:presLayoutVars>
      </dgm:prSet>
      <dgm:spPr/>
    </dgm:pt>
  </dgm:ptLst>
  <dgm:cxnLst>
    <dgm:cxn modelId="{4D4D2C12-A2AA-4867-BA3A-A48297BDA7D0}" type="presOf" srcId="{DA7A4DE8-6C6D-4EA7-A24F-D2617619EA6B}" destId="{04D1FE55-D463-44BF-B030-AF645182DE3C}" srcOrd="0" destOrd="0" presId="urn:microsoft.com/office/officeart/2005/8/layout/chevron2"/>
    <dgm:cxn modelId="{0AD8E620-966C-4B88-A4E9-CA56B393145E}" srcId="{4EA4139E-8EB7-4347-A156-0FEBEA6E66F8}" destId="{08745ED1-B835-494F-B04B-94939CC006AD}" srcOrd="0" destOrd="0" parTransId="{950DD5AE-1926-482E-BADA-4034ACC69003}" sibTransId="{A7ED1769-40F0-403B-B12F-49B1936FCFB3}"/>
    <dgm:cxn modelId="{740B2B49-F774-4C48-AF25-C7D4274B2E21}" type="presOf" srcId="{D7F3F881-6EA5-405A-996D-AFB70EC5C44C}" destId="{BE64A8D9-0897-44C8-9652-E783817D0EA8}" srcOrd="0" destOrd="0" presId="urn:microsoft.com/office/officeart/2005/8/layout/chevron2"/>
    <dgm:cxn modelId="{75E57763-CA59-45BB-A89B-68EFD85B0BFF}" type="presOf" srcId="{156F37D6-D446-4A68-A0E6-8F501EED106A}" destId="{B6D3C328-1ADB-4EF7-B747-5F57FE340AA2}" srcOrd="0" destOrd="0" presId="urn:microsoft.com/office/officeart/2005/8/layout/chevron2"/>
    <dgm:cxn modelId="{28DF0467-1BE0-49C7-8AF7-454CE000FF1D}" type="presOf" srcId="{4EA4139E-8EB7-4347-A156-0FEBEA6E66F8}" destId="{766544C8-4121-4CA9-966F-0D4D04AB6472}" srcOrd="0" destOrd="0" presId="urn:microsoft.com/office/officeart/2005/8/layout/chevron2"/>
    <dgm:cxn modelId="{D6325078-65BF-415F-8A7C-65E331FD3188}" type="presOf" srcId="{262801EE-0433-4DDC-9A90-4BD9CCE6E8F5}" destId="{52ABC9A9-6E17-4488-A594-1B18CEF1E63B}" srcOrd="0" destOrd="0" presId="urn:microsoft.com/office/officeart/2005/8/layout/chevron2"/>
    <dgm:cxn modelId="{9B837578-87EA-471F-BDE6-5184A4E52960}" srcId="{C0AF69AF-9F97-4599-B103-658FFB69748C}" destId="{156F37D6-D446-4A68-A0E6-8F501EED106A}" srcOrd="0" destOrd="0" parTransId="{BB4EA7BB-2EE1-4C10-B43B-E09F494F36ED}" sibTransId="{E9EFEBBF-738E-4DF7-A387-EA6FCACB4E2F}"/>
    <dgm:cxn modelId="{693FF57F-0F63-4B75-9AC6-CBAEB6C9228B}" srcId="{1F5D5494-05D6-4FD5-BEA1-919AF6D395E8}" destId="{4EA4139E-8EB7-4347-A156-0FEBEA6E66F8}" srcOrd="1" destOrd="0" parTransId="{ABE17C12-3000-4AEE-9E37-820DC1276692}" sibTransId="{653AA48B-92EA-4267-B393-D5745CCF1A63}"/>
    <dgm:cxn modelId="{44C3AB80-79E5-45F5-92A6-9483A79998D8}" type="presOf" srcId="{1F5D5494-05D6-4FD5-BEA1-919AF6D395E8}" destId="{F91B232F-F09B-43C3-8D1D-30A58A427B77}" srcOrd="0" destOrd="0" presId="urn:microsoft.com/office/officeart/2005/8/layout/chevron2"/>
    <dgm:cxn modelId="{97E03292-103C-45F1-825D-311358345261}" srcId="{1F5D5494-05D6-4FD5-BEA1-919AF6D395E8}" destId="{D7F3F881-6EA5-405A-996D-AFB70EC5C44C}" srcOrd="2" destOrd="0" parTransId="{FF6CF7C5-5D7B-42FB-8575-C9EEF586345B}" sibTransId="{3AE2602C-2DAF-49B3-8BA6-D3C32A67B189}"/>
    <dgm:cxn modelId="{9E2536AD-7E59-49DB-935D-52FD9151BB3B}" srcId="{1F5D5494-05D6-4FD5-BEA1-919AF6D395E8}" destId="{C0AF69AF-9F97-4599-B103-658FFB69748C}" srcOrd="0" destOrd="0" parTransId="{EE5FE0C4-9E73-415C-BF14-13E34926DDFF}" sibTransId="{63E62E60-0D15-4822-AAD7-956F037A082A}"/>
    <dgm:cxn modelId="{1D1B7EB7-156A-474F-8171-03C05B964472}" type="presOf" srcId="{08745ED1-B835-494F-B04B-94939CC006AD}" destId="{3ADD9E56-25F4-40E0-B745-1327B0C7EE62}" srcOrd="0" destOrd="0" presId="urn:microsoft.com/office/officeart/2005/8/layout/chevron2"/>
    <dgm:cxn modelId="{B4C523BC-F82E-48B0-B9DB-F741D81C8E42}" type="presOf" srcId="{C0AF69AF-9F97-4599-B103-658FFB69748C}" destId="{3541B428-3E94-43B6-A5B3-F48CCDB980B2}" srcOrd="0" destOrd="0" presId="urn:microsoft.com/office/officeart/2005/8/layout/chevron2"/>
    <dgm:cxn modelId="{F7E718C6-3444-424B-B454-006D4DD054FB}" srcId="{2BA0113A-C244-489B-BB8A-F7D35E13C098}" destId="{DA7A4DE8-6C6D-4EA7-A24F-D2617619EA6B}" srcOrd="0" destOrd="0" parTransId="{AC337DBE-A75F-4365-A31C-9780C8AD951B}" sibTransId="{89E68357-9296-4DD8-9F76-B158B0B0AB50}"/>
    <dgm:cxn modelId="{422F2CD4-F0B9-4183-A2A8-959D689D8168}" srcId="{D7F3F881-6EA5-405A-996D-AFB70EC5C44C}" destId="{262801EE-0433-4DDC-9A90-4BD9CCE6E8F5}" srcOrd="0" destOrd="0" parTransId="{880B9D36-C047-49EA-A708-127FA8E2CC80}" sibTransId="{0853DF07-D3E5-4AD9-8D0E-9A9EC07A0720}"/>
    <dgm:cxn modelId="{476CB2F2-5334-46C0-AB53-2DE7FD1A0F42}" srcId="{1F5D5494-05D6-4FD5-BEA1-919AF6D395E8}" destId="{2BA0113A-C244-489B-BB8A-F7D35E13C098}" srcOrd="3" destOrd="0" parTransId="{14360380-6A52-410F-AA9F-56B58FCB7111}" sibTransId="{12DC4EFF-A4B9-42E1-97CE-B88E38F395A7}"/>
    <dgm:cxn modelId="{86C4D8F8-D948-411C-A771-9D2BCDC4D84C}" type="presOf" srcId="{2BA0113A-C244-489B-BB8A-F7D35E13C098}" destId="{75C31CF8-0B3B-4CDD-ABC3-406C93616AE4}" srcOrd="0" destOrd="0" presId="urn:microsoft.com/office/officeart/2005/8/layout/chevron2"/>
    <dgm:cxn modelId="{BFBFCE45-03B8-4DFF-BC60-A93067B3EEE8}" type="presParOf" srcId="{F91B232F-F09B-43C3-8D1D-30A58A427B77}" destId="{B41D21E0-C743-48E1-8F30-AC4A78480D60}" srcOrd="0" destOrd="0" presId="urn:microsoft.com/office/officeart/2005/8/layout/chevron2"/>
    <dgm:cxn modelId="{CC4916FE-5D1D-4619-ABA4-7BCA097CC94A}" type="presParOf" srcId="{B41D21E0-C743-48E1-8F30-AC4A78480D60}" destId="{3541B428-3E94-43B6-A5B3-F48CCDB980B2}" srcOrd="0" destOrd="0" presId="urn:microsoft.com/office/officeart/2005/8/layout/chevron2"/>
    <dgm:cxn modelId="{13A4C5D6-74BD-4408-B19E-97F54B99F219}" type="presParOf" srcId="{B41D21E0-C743-48E1-8F30-AC4A78480D60}" destId="{B6D3C328-1ADB-4EF7-B747-5F57FE340AA2}" srcOrd="1" destOrd="0" presId="urn:microsoft.com/office/officeart/2005/8/layout/chevron2"/>
    <dgm:cxn modelId="{052A957E-D6B5-42D0-8B29-3A09AE18DEE7}" type="presParOf" srcId="{F91B232F-F09B-43C3-8D1D-30A58A427B77}" destId="{761CADCB-FBA9-4DC6-9805-7C9FA5933E4B}" srcOrd="1" destOrd="0" presId="urn:microsoft.com/office/officeart/2005/8/layout/chevron2"/>
    <dgm:cxn modelId="{C383AB04-7687-46EF-AD9B-FC915C679E5C}" type="presParOf" srcId="{F91B232F-F09B-43C3-8D1D-30A58A427B77}" destId="{477ED647-CB30-49A4-80FD-C15542388C8B}" srcOrd="2" destOrd="0" presId="urn:microsoft.com/office/officeart/2005/8/layout/chevron2"/>
    <dgm:cxn modelId="{8C3CB69F-0C40-4573-8C44-4FD7F5BAA0FC}" type="presParOf" srcId="{477ED647-CB30-49A4-80FD-C15542388C8B}" destId="{766544C8-4121-4CA9-966F-0D4D04AB6472}" srcOrd="0" destOrd="0" presId="urn:microsoft.com/office/officeart/2005/8/layout/chevron2"/>
    <dgm:cxn modelId="{09A91162-FB05-4443-AF74-F287D1F930EF}" type="presParOf" srcId="{477ED647-CB30-49A4-80FD-C15542388C8B}" destId="{3ADD9E56-25F4-40E0-B745-1327B0C7EE62}" srcOrd="1" destOrd="0" presId="urn:microsoft.com/office/officeart/2005/8/layout/chevron2"/>
    <dgm:cxn modelId="{9AF79D74-893F-4A96-AF9A-57C900ADF451}" type="presParOf" srcId="{F91B232F-F09B-43C3-8D1D-30A58A427B77}" destId="{0641F19A-75A6-4B4C-9B36-81FCE04B33EA}" srcOrd="3" destOrd="0" presId="urn:microsoft.com/office/officeart/2005/8/layout/chevron2"/>
    <dgm:cxn modelId="{C1F1364A-6D8A-4CFA-AA53-61DECA193306}" type="presParOf" srcId="{F91B232F-F09B-43C3-8D1D-30A58A427B77}" destId="{C1C6AD92-643F-42A5-88E8-0C04C7591588}" srcOrd="4" destOrd="0" presId="urn:microsoft.com/office/officeart/2005/8/layout/chevron2"/>
    <dgm:cxn modelId="{05F5AC7E-09B3-4ACB-8E04-EBC180EEE68A}" type="presParOf" srcId="{C1C6AD92-643F-42A5-88E8-0C04C7591588}" destId="{BE64A8D9-0897-44C8-9652-E783817D0EA8}" srcOrd="0" destOrd="0" presId="urn:microsoft.com/office/officeart/2005/8/layout/chevron2"/>
    <dgm:cxn modelId="{CFF60BBE-F643-48F4-B9CA-F4ACED16E2BF}" type="presParOf" srcId="{C1C6AD92-643F-42A5-88E8-0C04C7591588}" destId="{52ABC9A9-6E17-4488-A594-1B18CEF1E63B}" srcOrd="1" destOrd="0" presId="urn:microsoft.com/office/officeart/2005/8/layout/chevron2"/>
    <dgm:cxn modelId="{9B8C1673-F901-4EA3-8AA4-F7426886DC9D}" type="presParOf" srcId="{F91B232F-F09B-43C3-8D1D-30A58A427B77}" destId="{B0CAB4EC-BD87-48A0-90F2-80579133C0B7}" srcOrd="5" destOrd="0" presId="urn:microsoft.com/office/officeart/2005/8/layout/chevron2"/>
    <dgm:cxn modelId="{C6321D2E-C551-4EC5-A5F5-027AFA85712D}" type="presParOf" srcId="{F91B232F-F09B-43C3-8D1D-30A58A427B77}" destId="{1DC3CDF5-F032-491F-9C17-C6EE3FE4FE1E}" srcOrd="6" destOrd="0" presId="urn:microsoft.com/office/officeart/2005/8/layout/chevron2"/>
    <dgm:cxn modelId="{52B54753-2024-400A-9FFE-BC0C415EBCD9}" type="presParOf" srcId="{1DC3CDF5-F032-491F-9C17-C6EE3FE4FE1E}" destId="{75C31CF8-0B3B-4CDD-ABC3-406C93616AE4}" srcOrd="0" destOrd="0" presId="urn:microsoft.com/office/officeart/2005/8/layout/chevron2"/>
    <dgm:cxn modelId="{418DC641-9846-4841-8C73-CAAFEDC92AB7}" type="presParOf" srcId="{1DC3CDF5-F032-491F-9C17-C6EE3FE4FE1E}" destId="{04D1FE55-D463-44BF-B030-AF645182DE3C}"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F5D5494-05D6-4FD5-BEA1-919AF6D395E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NZ"/>
        </a:p>
      </dgm:t>
    </dgm:pt>
    <dgm:pt modelId="{156F37D6-D446-4A68-A0E6-8F501EED106A}">
      <dgm:prSet phldrT="[Text]" custT="1"/>
      <dgm:spPr>
        <a:ln>
          <a:solidFill>
            <a:srgbClr val="509DA7"/>
          </a:solidFill>
        </a:ln>
      </dgm:spPr>
      <dgm:t>
        <a:bodyPr/>
        <a:lstStyle/>
        <a:p>
          <a:r>
            <a:rPr lang="en-NZ" sz="2400" dirty="0">
              <a:latin typeface="Arial" panose="020B0604020202020204" pitchFamily="34" charset="0"/>
              <a:cs typeface="Arial" panose="020B0604020202020204" pitchFamily="34" charset="0"/>
            </a:rPr>
            <a:t>Structure du club</a:t>
          </a:r>
        </a:p>
      </dgm:t>
    </dgm:pt>
    <dgm:pt modelId="{BB4EA7BB-2EE1-4C10-B43B-E09F494F36ED}" type="parTrans" cxnId="{9B837578-87EA-471F-BDE6-5184A4E52960}">
      <dgm:prSet/>
      <dgm:spPr/>
      <dgm:t>
        <a:bodyPr/>
        <a:lstStyle/>
        <a:p>
          <a:endParaRPr lang="en-NZ"/>
        </a:p>
      </dgm:t>
    </dgm:pt>
    <dgm:pt modelId="{E9EFEBBF-738E-4DF7-A387-EA6FCACB4E2F}" type="sibTrans" cxnId="{9B837578-87EA-471F-BDE6-5184A4E52960}">
      <dgm:prSet/>
      <dgm:spPr/>
      <dgm:t>
        <a:bodyPr/>
        <a:lstStyle/>
        <a:p>
          <a:endParaRPr lang="en-NZ"/>
        </a:p>
      </dgm:t>
    </dgm:pt>
    <dgm:pt modelId="{4EA4139E-8EB7-4347-A156-0FEBEA6E66F8}">
      <dgm:prSet phldrT="[Text]" custT="1"/>
      <dgm:spPr>
        <a:solidFill>
          <a:srgbClr val="509DA7"/>
        </a:solidFill>
        <a:ln>
          <a:noFill/>
        </a:ln>
      </dgm:spPr>
      <dgm:t>
        <a:bodyPr/>
        <a:lstStyle/>
        <a:p>
          <a:endParaRPr lang="en-NZ" sz="2400" dirty="0">
            <a:latin typeface="Arial" panose="020B0604020202020204" pitchFamily="34" charset="0"/>
            <a:cs typeface="Arial" panose="020B0604020202020204" pitchFamily="34" charset="0"/>
          </a:endParaRPr>
        </a:p>
      </dgm:t>
    </dgm:pt>
    <dgm:pt modelId="{ABE17C12-3000-4AEE-9E37-820DC1276692}" type="parTrans" cxnId="{693FF57F-0F63-4B75-9AC6-CBAEB6C9228B}">
      <dgm:prSet/>
      <dgm:spPr/>
      <dgm:t>
        <a:bodyPr/>
        <a:lstStyle/>
        <a:p>
          <a:endParaRPr lang="en-NZ"/>
        </a:p>
      </dgm:t>
    </dgm:pt>
    <dgm:pt modelId="{653AA48B-92EA-4267-B393-D5745CCF1A63}" type="sibTrans" cxnId="{693FF57F-0F63-4B75-9AC6-CBAEB6C9228B}">
      <dgm:prSet/>
      <dgm:spPr/>
      <dgm:t>
        <a:bodyPr/>
        <a:lstStyle/>
        <a:p>
          <a:endParaRPr lang="en-NZ"/>
        </a:p>
      </dgm:t>
    </dgm:pt>
    <dgm:pt modelId="{D7F3F881-6EA5-405A-996D-AFB70EC5C44C}">
      <dgm:prSet phldrT="[Text]" custT="1"/>
      <dgm:spPr>
        <a:solidFill>
          <a:srgbClr val="509DA7"/>
        </a:solidFill>
        <a:ln>
          <a:noFill/>
        </a:ln>
      </dgm:spPr>
      <dgm:t>
        <a:bodyPr/>
        <a:lstStyle/>
        <a:p>
          <a:endParaRPr lang="en-NZ" sz="2400" dirty="0">
            <a:latin typeface="Arial" panose="020B0604020202020204" pitchFamily="34" charset="0"/>
            <a:cs typeface="Arial" panose="020B0604020202020204" pitchFamily="34" charset="0"/>
          </a:endParaRPr>
        </a:p>
      </dgm:t>
    </dgm:pt>
    <dgm:pt modelId="{FF6CF7C5-5D7B-42FB-8575-C9EEF586345B}" type="parTrans" cxnId="{97E03292-103C-45F1-825D-311358345261}">
      <dgm:prSet/>
      <dgm:spPr/>
      <dgm:t>
        <a:bodyPr/>
        <a:lstStyle/>
        <a:p>
          <a:endParaRPr lang="en-NZ"/>
        </a:p>
      </dgm:t>
    </dgm:pt>
    <dgm:pt modelId="{3AE2602C-2DAF-49B3-8BA6-D3C32A67B189}" type="sibTrans" cxnId="{97E03292-103C-45F1-825D-311358345261}">
      <dgm:prSet/>
      <dgm:spPr/>
      <dgm:t>
        <a:bodyPr/>
        <a:lstStyle/>
        <a:p>
          <a:endParaRPr lang="en-NZ"/>
        </a:p>
      </dgm:t>
    </dgm:pt>
    <dgm:pt modelId="{2BA0113A-C244-489B-BB8A-F7D35E13C098}">
      <dgm:prSet phldrT="[Text]" custT="1"/>
      <dgm:spPr>
        <a:solidFill>
          <a:srgbClr val="509DA7"/>
        </a:solidFill>
        <a:ln>
          <a:noFill/>
        </a:ln>
      </dgm:spPr>
      <dgm:t>
        <a:bodyPr/>
        <a:lstStyle/>
        <a:p>
          <a:endParaRPr lang="en-NZ" sz="2400" dirty="0">
            <a:latin typeface="Arial" panose="020B0604020202020204" pitchFamily="34" charset="0"/>
            <a:cs typeface="Arial" panose="020B0604020202020204" pitchFamily="34" charset="0"/>
          </a:endParaRPr>
        </a:p>
      </dgm:t>
    </dgm:pt>
    <dgm:pt modelId="{14360380-6A52-410F-AA9F-56B58FCB7111}" type="parTrans" cxnId="{476CB2F2-5334-46C0-AB53-2DE7FD1A0F42}">
      <dgm:prSet/>
      <dgm:spPr/>
      <dgm:t>
        <a:bodyPr/>
        <a:lstStyle/>
        <a:p>
          <a:endParaRPr lang="en-NZ"/>
        </a:p>
      </dgm:t>
    </dgm:pt>
    <dgm:pt modelId="{12DC4EFF-A4B9-42E1-97CE-B88E38F395A7}" type="sibTrans" cxnId="{476CB2F2-5334-46C0-AB53-2DE7FD1A0F42}">
      <dgm:prSet/>
      <dgm:spPr/>
      <dgm:t>
        <a:bodyPr/>
        <a:lstStyle/>
        <a:p>
          <a:endParaRPr lang="en-NZ"/>
        </a:p>
      </dgm:t>
    </dgm:pt>
    <dgm:pt modelId="{08745ED1-B835-494F-B04B-94939CC006AD}">
      <dgm:prSet phldrT="[Text]" custT="1"/>
      <dgm:spPr>
        <a:ln>
          <a:solidFill>
            <a:srgbClr val="509DA7"/>
          </a:solidFill>
        </a:ln>
      </dgm:spPr>
      <dgm:t>
        <a:bodyPr/>
        <a:lstStyle/>
        <a:p>
          <a:r>
            <a:rPr lang="en-NZ" sz="2400" dirty="0">
              <a:latin typeface="Arial" panose="020B0604020202020204" pitchFamily="34" charset="0"/>
              <a:cs typeface="Arial" panose="020B0604020202020204" pitchFamily="34" charset="0"/>
            </a:rPr>
            <a:t>Devoirs – Bureau, </a:t>
          </a:r>
          <a:r>
            <a:rPr lang="en-NZ" sz="2400" dirty="0" err="1">
              <a:latin typeface="Arial" panose="020B0604020202020204" pitchFamily="34" charset="0"/>
              <a:cs typeface="Arial" panose="020B0604020202020204" pitchFamily="34" charset="0"/>
            </a:rPr>
            <a:t>directeurs</a:t>
          </a:r>
          <a:r>
            <a:rPr lang="en-NZ" sz="2400" dirty="0">
              <a:latin typeface="Arial" panose="020B0604020202020204" pitchFamily="34" charset="0"/>
              <a:cs typeface="Arial" panose="020B0604020202020204" pitchFamily="34" charset="0"/>
            </a:rPr>
            <a:t> et </a:t>
          </a:r>
          <a:r>
            <a:rPr lang="en-NZ" sz="2400" dirty="0" err="1">
              <a:latin typeface="Arial" panose="020B0604020202020204" pitchFamily="34" charset="0"/>
              <a:cs typeface="Arial" panose="020B0604020202020204" pitchFamily="34" charset="0"/>
            </a:rPr>
            <a:t>responsables</a:t>
          </a:r>
          <a:r>
            <a:rPr lang="en-NZ" sz="2400" dirty="0">
              <a:latin typeface="Arial" panose="020B0604020202020204" pitchFamily="34" charset="0"/>
              <a:cs typeface="Arial" panose="020B0604020202020204" pitchFamily="34" charset="0"/>
            </a:rPr>
            <a:t> </a:t>
          </a:r>
        </a:p>
      </dgm:t>
    </dgm:pt>
    <dgm:pt modelId="{950DD5AE-1926-482E-BADA-4034ACC69003}" type="parTrans" cxnId="{0AD8E620-966C-4B88-A4E9-CA56B393145E}">
      <dgm:prSet/>
      <dgm:spPr/>
      <dgm:t>
        <a:bodyPr/>
        <a:lstStyle/>
        <a:p>
          <a:endParaRPr lang="en-NZ"/>
        </a:p>
      </dgm:t>
    </dgm:pt>
    <dgm:pt modelId="{A7ED1769-40F0-403B-B12F-49B1936FCFB3}" type="sibTrans" cxnId="{0AD8E620-966C-4B88-A4E9-CA56B393145E}">
      <dgm:prSet/>
      <dgm:spPr/>
      <dgm:t>
        <a:bodyPr/>
        <a:lstStyle/>
        <a:p>
          <a:endParaRPr lang="en-NZ"/>
        </a:p>
      </dgm:t>
    </dgm:pt>
    <dgm:pt modelId="{262801EE-0433-4DDC-9A90-4BD9CCE6E8F5}">
      <dgm:prSet custT="1"/>
      <dgm:spPr>
        <a:ln>
          <a:solidFill>
            <a:srgbClr val="509DA7"/>
          </a:solidFill>
        </a:ln>
      </dgm:spPr>
      <dgm:t>
        <a:bodyPr/>
        <a:lstStyle/>
        <a:p>
          <a:r>
            <a:rPr lang="en-NZ" sz="2400" dirty="0">
              <a:latin typeface="Arial"/>
              <a:cs typeface="Arial"/>
            </a:rPr>
            <a:t>Ce que tout Bureau de club doit savoir</a:t>
          </a:r>
        </a:p>
      </dgm:t>
    </dgm:pt>
    <dgm:pt modelId="{880B9D36-C047-49EA-A708-127FA8E2CC80}" type="parTrans" cxnId="{422F2CD4-F0B9-4183-A2A8-959D689D8168}">
      <dgm:prSet/>
      <dgm:spPr/>
      <dgm:t>
        <a:bodyPr/>
        <a:lstStyle/>
        <a:p>
          <a:endParaRPr lang="en-NZ"/>
        </a:p>
      </dgm:t>
    </dgm:pt>
    <dgm:pt modelId="{0853DF07-D3E5-4AD9-8D0E-9A9EC07A0720}" type="sibTrans" cxnId="{422F2CD4-F0B9-4183-A2A8-959D689D8168}">
      <dgm:prSet/>
      <dgm:spPr/>
      <dgm:t>
        <a:bodyPr/>
        <a:lstStyle/>
        <a:p>
          <a:endParaRPr lang="en-NZ"/>
        </a:p>
      </dgm:t>
    </dgm:pt>
    <dgm:pt modelId="{DA7A4DE8-6C6D-4EA7-A24F-D2617619EA6B}">
      <dgm:prSet custT="1"/>
      <dgm:spPr>
        <a:ln>
          <a:solidFill>
            <a:srgbClr val="509DA7"/>
          </a:solidFill>
        </a:ln>
      </dgm:spPr>
      <dgm:t>
        <a:bodyPr/>
        <a:lstStyle/>
        <a:p>
          <a:r>
            <a:rPr lang="en-NZ" sz="2400" dirty="0">
              <a:latin typeface="Arial"/>
              <a:cs typeface="Arial"/>
            </a:rPr>
            <a:t> </a:t>
          </a:r>
          <a:r>
            <a:rPr lang="en-NZ" sz="2400" dirty="0" err="1">
              <a:latin typeface="Arial"/>
              <a:cs typeface="Arial"/>
            </a:rPr>
            <a:t>Responsabilités</a:t>
          </a:r>
          <a:r>
            <a:rPr lang="en-NZ" sz="2400" dirty="0">
              <a:latin typeface="Arial"/>
              <a:cs typeface="Arial"/>
            </a:rPr>
            <a:t> </a:t>
          </a:r>
          <a:r>
            <a:rPr lang="en-NZ" sz="2400" dirty="0" err="1">
              <a:latin typeface="Arial"/>
              <a:cs typeface="Arial"/>
            </a:rPr>
            <a:t>générales</a:t>
          </a:r>
          <a:endParaRPr lang="en-NZ" sz="2400" dirty="0">
            <a:latin typeface="Arial"/>
            <a:cs typeface="Arial"/>
          </a:endParaRPr>
        </a:p>
      </dgm:t>
    </dgm:pt>
    <dgm:pt modelId="{AC337DBE-A75F-4365-A31C-9780C8AD951B}" type="parTrans" cxnId="{F7E718C6-3444-424B-B454-006D4DD054FB}">
      <dgm:prSet/>
      <dgm:spPr/>
      <dgm:t>
        <a:bodyPr/>
        <a:lstStyle/>
        <a:p>
          <a:endParaRPr lang="en-NZ"/>
        </a:p>
      </dgm:t>
    </dgm:pt>
    <dgm:pt modelId="{89E68357-9296-4DD8-9F76-B158B0B0AB50}" type="sibTrans" cxnId="{F7E718C6-3444-424B-B454-006D4DD054FB}">
      <dgm:prSet/>
      <dgm:spPr/>
      <dgm:t>
        <a:bodyPr/>
        <a:lstStyle/>
        <a:p>
          <a:endParaRPr lang="en-NZ"/>
        </a:p>
      </dgm:t>
    </dgm:pt>
    <dgm:pt modelId="{C0AF69AF-9F97-4599-B103-658FFB69748C}">
      <dgm:prSet phldrT="[Text]"/>
      <dgm:spPr>
        <a:solidFill>
          <a:srgbClr val="509DA7"/>
        </a:solidFill>
        <a:ln>
          <a:noFill/>
        </a:ln>
      </dgm:spPr>
      <dgm:t>
        <a:bodyPr/>
        <a:lstStyle/>
        <a:p>
          <a:endParaRPr lang="en-NZ" dirty="0"/>
        </a:p>
      </dgm:t>
    </dgm:pt>
    <dgm:pt modelId="{63E62E60-0D15-4822-AAD7-956F037A082A}" type="sibTrans" cxnId="{9E2536AD-7E59-49DB-935D-52FD9151BB3B}">
      <dgm:prSet/>
      <dgm:spPr/>
      <dgm:t>
        <a:bodyPr/>
        <a:lstStyle/>
        <a:p>
          <a:endParaRPr lang="en-NZ"/>
        </a:p>
      </dgm:t>
    </dgm:pt>
    <dgm:pt modelId="{EE5FE0C4-9E73-415C-BF14-13E34926DDFF}" type="parTrans" cxnId="{9E2536AD-7E59-49DB-935D-52FD9151BB3B}">
      <dgm:prSet/>
      <dgm:spPr/>
      <dgm:t>
        <a:bodyPr/>
        <a:lstStyle/>
        <a:p>
          <a:endParaRPr lang="en-NZ"/>
        </a:p>
      </dgm:t>
    </dgm:pt>
    <dgm:pt modelId="{1B252DE7-EF62-4B7F-B36A-7B0963BA2046}">
      <dgm:prSet custT="1"/>
      <dgm:spPr>
        <a:solidFill>
          <a:srgbClr val="509DA7"/>
        </a:solidFill>
        <a:ln>
          <a:noFill/>
        </a:ln>
      </dgm:spPr>
      <dgm:t>
        <a:bodyPr/>
        <a:lstStyle/>
        <a:p>
          <a:endParaRPr lang="en-NZ" sz="2400" dirty="0">
            <a:latin typeface="Arial" panose="020B0604020202020204" pitchFamily="34" charset="0"/>
            <a:cs typeface="Arial" panose="020B0604020202020204" pitchFamily="34" charset="0"/>
          </a:endParaRPr>
        </a:p>
      </dgm:t>
    </dgm:pt>
    <dgm:pt modelId="{EFE6FACA-4D24-4229-95B7-16E801B78F7B}" type="parTrans" cxnId="{A02552A6-6C2E-4BA3-B26C-45341C859EBE}">
      <dgm:prSet/>
      <dgm:spPr/>
      <dgm:t>
        <a:bodyPr/>
        <a:lstStyle/>
        <a:p>
          <a:endParaRPr lang="en-NZ"/>
        </a:p>
      </dgm:t>
    </dgm:pt>
    <dgm:pt modelId="{D6589A2A-EEC4-4596-BF91-A5DDD8A37618}" type="sibTrans" cxnId="{A02552A6-6C2E-4BA3-B26C-45341C859EBE}">
      <dgm:prSet/>
      <dgm:spPr/>
      <dgm:t>
        <a:bodyPr/>
        <a:lstStyle/>
        <a:p>
          <a:endParaRPr lang="en-NZ"/>
        </a:p>
      </dgm:t>
    </dgm:pt>
    <dgm:pt modelId="{16F93E16-4A55-4A25-B0F0-D544FBB9F5D5}">
      <dgm:prSet custT="1"/>
      <dgm:spPr>
        <a:ln>
          <a:solidFill>
            <a:srgbClr val="509DA7"/>
          </a:solidFill>
        </a:ln>
      </dgm:spPr>
      <dgm:t>
        <a:bodyPr/>
        <a:lstStyle/>
        <a:p>
          <a:r>
            <a:rPr lang="en-NZ" sz="2400" dirty="0">
              <a:latin typeface="Arial" panose="020B0604020202020204" pitchFamily="34" charset="0"/>
              <a:cs typeface="Arial" panose="020B0604020202020204" pitchFamily="34" charset="0"/>
            </a:rPr>
            <a:t>Secrets de la </a:t>
          </a:r>
          <a:r>
            <a:rPr lang="en-NZ" sz="2400" dirty="0" err="1">
              <a:latin typeface="Arial" panose="020B0604020202020204" pitchFamily="34" charset="0"/>
              <a:cs typeface="Arial" panose="020B0604020202020204" pitchFamily="34" charset="0"/>
            </a:rPr>
            <a:t>réussite</a:t>
          </a:r>
          <a:r>
            <a:rPr lang="en-NZ" sz="2400" dirty="0">
              <a:latin typeface="Arial" panose="020B0604020202020204" pitchFamily="34" charset="0"/>
              <a:cs typeface="Arial" panose="020B0604020202020204" pitchFamily="34" charset="0"/>
            </a:rPr>
            <a:t> d’un Bureau de club</a:t>
          </a:r>
        </a:p>
      </dgm:t>
    </dgm:pt>
    <dgm:pt modelId="{D5B9A4CE-4BB7-489F-8658-4A705D09B6E3}" type="parTrans" cxnId="{F94EA423-2572-48D7-AFB8-97FC06B56A85}">
      <dgm:prSet/>
      <dgm:spPr/>
      <dgm:t>
        <a:bodyPr/>
        <a:lstStyle/>
        <a:p>
          <a:endParaRPr lang="en-NZ"/>
        </a:p>
      </dgm:t>
    </dgm:pt>
    <dgm:pt modelId="{7DCE6B6B-3E0B-4F79-904D-57F6B7476D3B}" type="sibTrans" cxnId="{F94EA423-2572-48D7-AFB8-97FC06B56A85}">
      <dgm:prSet/>
      <dgm:spPr/>
      <dgm:t>
        <a:bodyPr/>
        <a:lstStyle/>
        <a:p>
          <a:endParaRPr lang="en-NZ"/>
        </a:p>
      </dgm:t>
    </dgm:pt>
    <dgm:pt modelId="{4A740E8E-243E-40D2-A22D-C147C2038281}">
      <dgm:prSet custT="1"/>
      <dgm:spPr>
        <a:solidFill>
          <a:srgbClr val="509DA7"/>
        </a:solidFill>
        <a:ln>
          <a:noFill/>
        </a:ln>
      </dgm:spPr>
      <dgm:t>
        <a:bodyPr/>
        <a:lstStyle/>
        <a:p>
          <a:endParaRPr lang="en-NZ" sz="2400" dirty="0">
            <a:latin typeface="Arial" panose="020B0604020202020204" pitchFamily="34" charset="0"/>
            <a:cs typeface="Arial" panose="020B0604020202020204" pitchFamily="34" charset="0"/>
          </a:endParaRPr>
        </a:p>
      </dgm:t>
    </dgm:pt>
    <dgm:pt modelId="{553987BF-9532-4467-8B41-0B3A0F71444E}" type="parTrans" cxnId="{5F8F944B-2EC7-4FAF-9E33-4CDD99BA7135}">
      <dgm:prSet/>
      <dgm:spPr/>
      <dgm:t>
        <a:bodyPr/>
        <a:lstStyle/>
        <a:p>
          <a:endParaRPr lang="en-NZ"/>
        </a:p>
      </dgm:t>
    </dgm:pt>
    <dgm:pt modelId="{669E2D7B-2D94-4810-8BFD-A2F783745053}" type="sibTrans" cxnId="{5F8F944B-2EC7-4FAF-9E33-4CDD99BA7135}">
      <dgm:prSet/>
      <dgm:spPr/>
      <dgm:t>
        <a:bodyPr/>
        <a:lstStyle/>
        <a:p>
          <a:endParaRPr lang="en-NZ"/>
        </a:p>
      </dgm:t>
    </dgm:pt>
    <dgm:pt modelId="{C01D0B78-714A-45DC-B325-4CCE529E2793}">
      <dgm:prSet custT="1"/>
      <dgm:spPr>
        <a:ln>
          <a:solidFill>
            <a:srgbClr val="509DA7"/>
          </a:solidFill>
        </a:ln>
      </dgm:spPr>
      <dgm:t>
        <a:bodyPr/>
        <a:lstStyle/>
        <a:p>
          <a:r>
            <a:rPr lang="en-NZ" sz="2400" dirty="0">
              <a:latin typeface="Arial" panose="020B0604020202020204" pitchFamily="34" charset="0"/>
              <a:cs typeface="Arial" panose="020B0604020202020204" pitchFamily="34" charset="0"/>
            </a:rPr>
            <a:t>Suggestions/conseils pour le succès </a:t>
          </a:r>
        </a:p>
      </dgm:t>
    </dgm:pt>
    <dgm:pt modelId="{27BA12A7-E6E7-4C9A-A289-30F3A8D5066B}" type="parTrans" cxnId="{F778967F-5AE5-4B4A-B6B6-B01FB29E6A6F}">
      <dgm:prSet/>
      <dgm:spPr/>
      <dgm:t>
        <a:bodyPr/>
        <a:lstStyle/>
        <a:p>
          <a:endParaRPr lang="en-NZ"/>
        </a:p>
      </dgm:t>
    </dgm:pt>
    <dgm:pt modelId="{3A71A8AD-2730-4EE9-B0DC-61F33887D43D}" type="sibTrans" cxnId="{F778967F-5AE5-4B4A-B6B6-B01FB29E6A6F}">
      <dgm:prSet/>
      <dgm:spPr/>
      <dgm:t>
        <a:bodyPr/>
        <a:lstStyle/>
        <a:p>
          <a:endParaRPr lang="en-NZ"/>
        </a:p>
      </dgm:t>
    </dgm:pt>
    <dgm:pt modelId="{F91B232F-F09B-43C3-8D1D-30A58A427B77}" type="pres">
      <dgm:prSet presAssocID="{1F5D5494-05D6-4FD5-BEA1-919AF6D395E8}" presName="linearFlow" presStyleCnt="0">
        <dgm:presLayoutVars>
          <dgm:dir/>
          <dgm:animLvl val="lvl"/>
          <dgm:resizeHandles val="exact"/>
        </dgm:presLayoutVars>
      </dgm:prSet>
      <dgm:spPr/>
    </dgm:pt>
    <dgm:pt modelId="{B41D21E0-C743-48E1-8F30-AC4A78480D60}" type="pres">
      <dgm:prSet presAssocID="{C0AF69AF-9F97-4599-B103-658FFB69748C}" presName="composite" presStyleCnt="0"/>
      <dgm:spPr/>
    </dgm:pt>
    <dgm:pt modelId="{3541B428-3E94-43B6-A5B3-F48CCDB980B2}" type="pres">
      <dgm:prSet presAssocID="{C0AF69AF-9F97-4599-B103-658FFB69748C}" presName="parentText" presStyleLbl="alignNode1" presStyleIdx="0" presStyleCnt="6">
        <dgm:presLayoutVars>
          <dgm:chMax val="1"/>
          <dgm:bulletEnabled val="1"/>
        </dgm:presLayoutVars>
      </dgm:prSet>
      <dgm:spPr/>
    </dgm:pt>
    <dgm:pt modelId="{B6D3C328-1ADB-4EF7-B747-5F57FE340AA2}" type="pres">
      <dgm:prSet presAssocID="{C0AF69AF-9F97-4599-B103-658FFB69748C}" presName="descendantText" presStyleLbl="alignAcc1" presStyleIdx="0" presStyleCnt="6">
        <dgm:presLayoutVars>
          <dgm:bulletEnabled val="1"/>
        </dgm:presLayoutVars>
      </dgm:prSet>
      <dgm:spPr/>
    </dgm:pt>
    <dgm:pt modelId="{761CADCB-FBA9-4DC6-9805-7C9FA5933E4B}" type="pres">
      <dgm:prSet presAssocID="{63E62E60-0D15-4822-AAD7-956F037A082A}" presName="sp" presStyleCnt="0"/>
      <dgm:spPr/>
    </dgm:pt>
    <dgm:pt modelId="{477ED647-CB30-49A4-80FD-C15542388C8B}" type="pres">
      <dgm:prSet presAssocID="{4EA4139E-8EB7-4347-A156-0FEBEA6E66F8}" presName="composite" presStyleCnt="0"/>
      <dgm:spPr/>
    </dgm:pt>
    <dgm:pt modelId="{766544C8-4121-4CA9-966F-0D4D04AB6472}" type="pres">
      <dgm:prSet presAssocID="{4EA4139E-8EB7-4347-A156-0FEBEA6E66F8}" presName="parentText" presStyleLbl="alignNode1" presStyleIdx="1" presStyleCnt="6">
        <dgm:presLayoutVars>
          <dgm:chMax val="1"/>
          <dgm:bulletEnabled val="1"/>
        </dgm:presLayoutVars>
      </dgm:prSet>
      <dgm:spPr/>
    </dgm:pt>
    <dgm:pt modelId="{3ADD9E56-25F4-40E0-B745-1327B0C7EE62}" type="pres">
      <dgm:prSet presAssocID="{4EA4139E-8EB7-4347-A156-0FEBEA6E66F8}" presName="descendantText" presStyleLbl="alignAcc1" presStyleIdx="1" presStyleCnt="6">
        <dgm:presLayoutVars>
          <dgm:bulletEnabled val="1"/>
        </dgm:presLayoutVars>
      </dgm:prSet>
      <dgm:spPr/>
    </dgm:pt>
    <dgm:pt modelId="{0641F19A-75A6-4B4C-9B36-81FCE04B33EA}" type="pres">
      <dgm:prSet presAssocID="{653AA48B-92EA-4267-B393-D5745CCF1A63}" presName="sp" presStyleCnt="0"/>
      <dgm:spPr/>
    </dgm:pt>
    <dgm:pt modelId="{C1C6AD92-643F-42A5-88E8-0C04C7591588}" type="pres">
      <dgm:prSet presAssocID="{D7F3F881-6EA5-405A-996D-AFB70EC5C44C}" presName="composite" presStyleCnt="0"/>
      <dgm:spPr/>
    </dgm:pt>
    <dgm:pt modelId="{BE64A8D9-0897-44C8-9652-E783817D0EA8}" type="pres">
      <dgm:prSet presAssocID="{D7F3F881-6EA5-405A-996D-AFB70EC5C44C}" presName="parentText" presStyleLbl="alignNode1" presStyleIdx="2" presStyleCnt="6">
        <dgm:presLayoutVars>
          <dgm:chMax val="1"/>
          <dgm:bulletEnabled val="1"/>
        </dgm:presLayoutVars>
      </dgm:prSet>
      <dgm:spPr/>
    </dgm:pt>
    <dgm:pt modelId="{52ABC9A9-6E17-4488-A594-1B18CEF1E63B}" type="pres">
      <dgm:prSet presAssocID="{D7F3F881-6EA5-405A-996D-AFB70EC5C44C}" presName="descendantText" presStyleLbl="alignAcc1" presStyleIdx="2" presStyleCnt="6" custLinFactNeighborX="0" custLinFactNeighborY="4683">
        <dgm:presLayoutVars>
          <dgm:bulletEnabled val="1"/>
        </dgm:presLayoutVars>
      </dgm:prSet>
      <dgm:spPr/>
    </dgm:pt>
    <dgm:pt modelId="{B0CAB4EC-BD87-48A0-90F2-80579133C0B7}" type="pres">
      <dgm:prSet presAssocID="{3AE2602C-2DAF-49B3-8BA6-D3C32A67B189}" presName="sp" presStyleCnt="0"/>
      <dgm:spPr/>
    </dgm:pt>
    <dgm:pt modelId="{1DC3CDF5-F032-491F-9C17-C6EE3FE4FE1E}" type="pres">
      <dgm:prSet presAssocID="{2BA0113A-C244-489B-BB8A-F7D35E13C098}" presName="composite" presStyleCnt="0"/>
      <dgm:spPr/>
    </dgm:pt>
    <dgm:pt modelId="{75C31CF8-0B3B-4CDD-ABC3-406C93616AE4}" type="pres">
      <dgm:prSet presAssocID="{2BA0113A-C244-489B-BB8A-F7D35E13C098}" presName="parentText" presStyleLbl="alignNode1" presStyleIdx="3" presStyleCnt="6">
        <dgm:presLayoutVars>
          <dgm:chMax val="1"/>
          <dgm:bulletEnabled val="1"/>
        </dgm:presLayoutVars>
      </dgm:prSet>
      <dgm:spPr/>
    </dgm:pt>
    <dgm:pt modelId="{04D1FE55-D463-44BF-B030-AF645182DE3C}" type="pres">
      <dgm:prSet presAssocID="{2BA0113A-C244-489B-BB8A-F7D35E13C098}" presName="descendantText" presStyleLbl="alignAcc1" presStyleIdx="3" presStyleCnt="6" custLinFactNeighborX="-3021" custLinFactNeighborY="7266">
        <dgm:presLayoutVars>
          <dgm:bulletEnabled val="1"/>
        </dgm:presLayoutVars>
      </dgm:prSet>
      <dgm:spPr/>
    </dgm:pt>
    <dgm:pt modelId="{85E8474E-F56B-4F33-9919-499FEE7EAED9}" type="pres">
      <dgm:prSet presAssocID="{12DC4EFF-A4B9-42E1-97CE-B88E38F395A7}" presName="sp" presStyleCnt="0"/>
      <dgm:spPr/>
    </dgm:pt>
    <dgm:pt modelId="{99A30F2D-75E2-4F88-B4CA-4D84C54C67A0}" type="pres">
      <dgm:prSet presAssocID="{1B252DE7-EF62-4B7F-B36A-7B0963BA2046}" presName="composite" presStyleCnt="0"/>
      <dgm:spPr/>
    </dgm:pt>
    <dgm:pt modelId="{44F15223-A201-4D5B-B79D-B8E32AF550C6}" type="pres">
      <dgm:prSet presAssocID="{1B252DE7-EF62-4B7F-B36A-7B0963BA2046}" presName="parentText" presStyleLbl="alignNode1" presStyleIdx="4" presStyleCnt="6">
        <dgm:presLayoutVars>
          <dgm:chMax val="1"/>
          <dgm:bulletEnabled val="1"/>
        </dgm:presLayoutVars>
      </dgm:prSet>
      <dgm:spPr/>
    </dgm:pt>
    <dgm:pt modelId="{5179D17A-4FDD-45EA-B71A-D7968993B84E}" type="pres">
      <dgm:prSet presAssocID="{1B252DE7-EF62-4B7F-B36A-7B0963BA2046}" presName="descendantText" presStyleLbl="alignAcc1" presStyleIdx="4" presStyleCnt="6">
        <dgm:presLayoutVars>
          <dgm:bulletEnabled val="1"/>
        </dgm:presLayoutVars>
      </dgm:prSet>
      <dgm:spPr/>
    </dgm:pt>
    <dgm:pt modelId="{718F24DC-A2B6-416C-9C5B-22912CB331C8}" type="pres">
      <dgm:prSet presAssocID="{D6589A2A-EEC4-4596-BF91-A5DDD8A37618}" presName="sp" presStyleCnt="0"/>
      <dgm:spPr/>
    </dgm:pt>
    <dgm:pt modelId="{357B15E4-27C6-4397-B94F-77B16188692D}" type="pres">
      <dgm:prSet presAssocID="{4A740E8E-243E-40D2-A22D-C147C2038281}" presName="composite" presStyleCnt="0"/>
      <dgm:spPr/>
    </dgm:pt>
    <dgm:pt modelId="{925D5443-2900-45A7-B5E5-F292A4DE5956}" type="pres">
      <dgm:prSet presAssocID="{4A740E8E-243E-40D2-A22D-C147C2038281}" presName="parentText" presStyleLbl="alignNode1" presStyleIdx="5" presStyleCnt="6">
        <dgm:presLayoutVars>
          <dgm:chMax val="1"/>
          <dgm:bulletEnabled val="1"/>
        </dgm:presLayoutVars>
      </dgm:prSet>
      <dgm:spPr/>
    </dgm:pt>
    <dgm:pt modelId="{DB08AAD3-3253-42F2-8B50-7806DAEE9A0C}" type="pres">
      <dgm:prSet presAssocID="{4A740E8E-243E-40D2-A22D-C147C2038281}" presName="descendantText" presStyleLbl="alignAcc1" presStyleIdx="5" presStyleCnt="6">
        <dgm:presLayoutVars>
          <dgm:bulletEnabled val="1"/>
        </dgm:presLayoutVars>
      </dgm:prSet>
      <dgm:spPr/>
    </dgm:pt>
  </dgm:ptLst>
  <dgm:cxnLst>
    <dgm:cxn modelId="{7552B308-4CAF-4995-A517-F1EB0537C763}" type="presOf" srcId="{2BA0113A-C244-489B-BB8A-F7D35E13C098}" destId="{75C31CF8-0B3B-4CDD-ABC3-406C93616AE4}" srcOrd="0" destOrd="0" presId="urn:microsoft.com/office/officeart/2005/8/layout/chevron2"/>
    <dgm:cxn modelId="{571E2C16-4720-4FF3-B126-9B2593580A8D}" type="presOf" srcId="{C01D0B78-714A-45DC-B325-4CCE529E2793}" destId="{DB08AAD3-3253-42F2-8B50-7806DAEE9A0C}" srcOrd="0" destOrd="0" presId="urn:microsoft.com/office/officeart/2005/8/layout/chevron2"/>
    <dgm:cxn modelId="{0AD8E620-966C-4B88-A4E9-CA56B393145E}" srcId="{4EA4139E-8EB7-4347-A156-0FEBEA6E66F8}" destId="{08745ED1-B835-494F-B04B-94939CC006AD}" srcOrd="0" destOrd="0" parTransId="{950DD5AE-1926-482E-BADA-4034ACC69003}" sibTransId="{A7ED1769-40F0-403B-B12F-49B1936FCFB3}"/>
    <dgm:cxn modelId="{F94EA423-2572-48D7-AFB8-97FC06B56A85}" srcId="{1B252DE7-EF62-4B7F-B36A-7B0963BA2046}" destId="{16F93E16-4A55-4A25-B0F0-D544FBB9F5D5}" srcOrd="0" destOrd="0" parTransId="{D5B9A4CE-4BB7-489F-8658-4A705D09B6E3}" sibTransId="{7DCE6B6B-3E0B-4F79-904D-57F6B7476D3B}"/>
    <dgm:cxn modelId="{FB85A523-1DBB-4147-BB95-A11F051AA53E}" type="presOf" srcId="{08745ED1-B835-494F-B04B-94939CC006AD}" destId="{3ADD9E56-25F4-40E0-B745-1327B0C7EE62}" srcOrd="0" destOrd="0" presId="urn:microsoft.com/office/officeart/2005/8/layout/chevron2"/>
    <dgm:cxn modelId="{5F8F944B-2EC7-4FAF-9E33-4CDD99BA7135}" srcId="{1F5D5494-05D6-4FD5-BEA1-919AF6D395E8}" destId="{4A740E8E-243E-40D2-A22D-C147C2038281}" srcOrd="5" destOrd="0" parTransId="{553987BF-9532-4467-8B41-0B3A0F71444E}" sibTransId="{669E2D7B-2D94-4810-8BFD-A2F783745053}"/>
    <dgm:cxn modelId="{0619334D-B08D-43E8-A518-1A3CC1864AEE}" type="presOf" srcId="{1F5D5494-05D6-4FD5-BEA1-919AF6D395E8}" destId="{F91B232F-F09B-43C3-8D1D-30A58A427B77}" srcOrd="0" destOrd="0" presId="urn:microsoft.com/office/officeart/2005/8/layout/chevron2"/>
    <dgm:cxn modelId="{E86ADD6C-FE3E-4E39-9E2F-22838D2AD2D5}" type="presOf" srcId="{4A740E8E-243E-40D2-A22D-C147C2038281}" destId="{925D5443-2900-45A7-B5E5-F292A4DE5956}" srcOrd="0" destOrd="0" presId="urn:microsoft.com/office/officeart/2005/8/layout/chevron2"/>
    <dgm:cxn modelId="{8D061B77-58C3-465D-80C4-919882DAE474}" type="presOf" srcId="{DA7A4DE8-6C6D-4EA7-A24F-D2617619EA6B}" destId="{04D1FE55-D463-44BF-B030-AF645182DE3C}" srcOrd="0" destOrd="0" presId="urn:microsoft.com/office/officeart/2005/8/layout/chevron2"/>
    <dgm:cxn modelId="{84EFFA77-9F34-4F59-8417-C54AD0E9E9F7}" type="presOf" srcId="{C0AF69AF-9F97-4599-B103-658FFB69748C}" destId="{3541B428-3E94-43B6-A5B3-F48CCDB980B2}" srcOrd="0" destOrd="0" presId="urn:microsoft.com/office/officeart/2005/8/layout/chevron2"/>
    <dgm:cxn modelId="{9B837578-87EA-471F-BDE6-5184A4E52960}" srcId="{C0AF69AF-9F97-4599-B103-658FFB69748C}" destId="{156F37D6-D446-4A68-A0E6-8F501EED106A}" srcOrd="0" destOrd="0" parTransId="{BB4EA7BB-2EE1-4C10-B43B-E09F494F36ED}" sibTransId="{E9EFEBBF-738E-4DF7-A387-EA6FCACB4E2F}"/>
    <dgm:cxn modelId="{F778967F-5AE5-4B4A-B6B6-B01FB29E6A6F}" srcId="{4A740E8E-243E-40D2-A22D-C147C2038281}" destId="{C01D0B78-714A-45DC-B325-4CCE529E2793}" srcOrd="0" destOrd="0" parTransId="{27BA12A7-E6E7-4C9A-A289-30F3A8D5066B}" sibTransId="{3A71A8AD-2730-4EE9-B0DC-61F33887D43D}"/>
    <dgm:cxn modelId="{693FF57F-0F63-4B75-9AC6-CBAEB6C9228B}" srcId="{1F5D5494-05D6-4FD5-BEA1-919AF6D395E8}" destId="{4EA4139E-8EB7-4347-A156-0FEBEA6E66F8}" srcOrd="1" destOrd="0" parTransId="{ABE17C12-3000-4AEE-9E37-820DC1276692}" sibTransId="{653AA48B-92EA-4267-B393-D5745CCF1A63}"/>
    <dgm:cxn modelId="{97E03292-103C-45F1-825D-311358345261}" srcId="{1F5D5494-05D6-4FD5-BEA1-919AF6D395E8}" destId="{D7F3F881-6EA5-405A-996D-AFB70EC5C44C}" srcOrd="2" destOrd="0" parTransId="{FF6CF7C5-5D7B-42FB-8575-C9EEF586345B}" sibTransId="{3AE2602C-2DAF-49B3-8BA6-D3C32A67B189}"/>
    <dgm:cxn modelId="{A02552A6-6C2E-4BA3-B26C-45341C859EBE}" srcId="{1F5D5494-05D6-4FD5-BEA1-919AF6D395E8}" destId="{1B252DE7-EF62-4B7F-B36A-7B0963BA2046}" srcOrd="4" destOrd="0" parTransId="{EFE6FACA-4D24-4229-95B7-16E801B78F7B}" sibTransId="{D6589A2A-EEC4-4596-BF91-A5DDD8A37618}"/>
    <dgm:cxn modelId="{9E2536AD-7E59-49DB-935D-52FD9151BB3B}" srcId="{1F5D5494-05D6-4FD5-BEA1-919AF6D395E8}" destId="{C0AF69AF-9F97-4599-B103-658FFB69748C}" srcOrd="0" destOrd="0" parTransId="{EE5FE0C4-9E73-415C-BF14-13E34926DDFF}" sibTransId="{63E62E60-0D15-4822-AAD7-956F037A082A}"/>
    <dgm:cxn modelId="{43003EB0-C35B-4E1D-BAA9-85D4E85A65FB}" type="presOf" srcId="{16F93E16-4A55-4A25-B0F0-D544FBB9F5D5}" destId="{5179D17A-4FDD-45EA-B71A-D7968993B84E}" srcOrd="0" destOrd="0" presId="urn:microsoft.com/office/officeart/2005/8/layout/chevron2"/>
    <dgm:cxn modelId="{BBB45DB7-88EC-4DC7-9046-AC161ADF4D2F}" type="presOf" srcId="{156F37D6-D446-4A68-A0E6-8F501EED106A}" destId="{B6D3C328-1ADB-4EF7-B747-5F57FE340AA2}" srcOrd="0" destOrd="0" presId="urn:microsoft.com/office/officeart/2005/8/layout/chevron2"/>
    <dgm:cxn modelId="{F7E718C6-3444-424B-B454-006D4DD054FB}" srcId="{2BA0113A-C244-489B-BB8A-F7D35E13C098}" destId="{DA7A4DE8-6C6D-4EA7-A24F-D2617619EA6B}" srcOrd="0" destOrd="0" parTransId="{AC337DBE-A75F-4365-A31C-9780C8AD951B}" sibTransId="{89E68357-9296-4DD8-9F76-B158B0B0AB50}"/>
    <dgm:cxn modelId="{422F2CD4-F0B9-4183-A2A8-959D689D8168}" srcId="{D7F3F881-6EA5-405A-996D-AFB70EC5C44C}" destId="{262801EE-0433-4DDC-9A90-4BD9CCE6E8F5}" srcOrd="0" destOrd="0" parTransId="{880B9D36-C047-49EA-A708-127FA8E2CC80}" sibTransId="{0853DF07-D3E5-4AD9-8D0E-9A9EC07A0720}"/>
    <dgm:cxn modelId="{73C589D5-433B-4357-8019-35ED17528388}" type="presOf" srcId="{D7F3F881-6EA5-405A-996D-AFB70EC5C44C}" destId="{BE64A8D9-0897-44C8-9652-E783817D0EA8}" srcOrd="0" destOrd="0" presId="urn:microsoft.com/office/officeart/2005/8/layout/chevron2"/>
    <dgm:cxn modelId="{9EC777E3-9D2D-466C-80C2-FA81321CD291}" type="presOf" srcId="{4EA4139E-8EB7-4347-A156-0FEBEA6E66F8}" destId="{766544C8-4121-4CA9-966F-0D4D04AB6472}" srcOrd="0" destOrd="0" presId="urn:microsoft.com/office/officeart/2005/8/layout/chevron2"/>
    <dgm:cxn modelId="{389495F2-EAD8-4600-971E-AA44B7644FF9}" type="presOf" srcId="{1B252DE7-EF62-4B7F-B36A-7B0963BA2046}" destId="{44F15223-A201-4D5B-B79D-B8E32AF550C6}" srcOrd="0" destOrd="0" presId="urn:microsoft.com/office/officeart/2005/8/layout/chevron2"/>
    <dgm:cxn modelId="{476CB2F2-5334-46C0-AB53-2DE7FD1A0F42}" srcId="{1F5D5494-05D6-4FD5-BEA1-919AF6D395E8}" destId="{2BA0113A-C244-489B-BB8A-F7D35E13C098}" srcOrd="3" destOrd="0" parTransId="{14360380-6A52-410F-AA9F-56B58FCB7111}" sibTransId="{12DC4EFF-A4B9-42E1-97CE-B88E38F395A7}"/>
    <dgm:cxn modelId="{23DCE6FE-A744-42DE-A185-3FE46562603D}" type="presOf" srcId="{262801EE-0433-4DDC-9A90-4BD9CCE6E8F5}" destId="{52ABC9A9-6E17-4488-A594-1B18CEF1E63B}" srcOrd="0" destOrd="0" presId="urn:microsoft.com/office/officeart/2005/8/layout/chevron2"/>
    <dgm:cxn modelId="{17C15365-D2FA-449C-A596-6675182AEFE0}" type="presParOf" srcId="{F91B232F-F09B-43C3-8D1D-30A58A427B77}" destId="{B41D21E0-C743-48E1-8F30-AC4A78480D60}" srcOrd="0" destOrd="0" presId="urn:microsoft.com/office/officeart/2005/8/layout/chevron2"/>
    <dgm:cxn modelId="{BC585DC4-3524-4DF7-A546-26C584034329}" type="presParOf" srcId="{B41D21E0-C743-48E1-8F30-AC4A78480D60}" destId="{3541B428-3E94-43B6-A5B3-F48CCDB980B2}" srcOrd="0" destOrd="0" presId="urn:microsoft.com/office/officeart/2005/8/layout/chevron2"/>
    <dgm:cxn modelId="{6C826895-AEFF-491B-BEF8-36498E909890}" type="presParOf" srcId="{B41D21E0-C743-48E1-8F30-AC4A78480D60}" destId="{B6D3C328-1ADB-4EF7-B747-5F57FE340AA2}" srcOrd="1" destOrd="0" presId="urn:microsoft.com/office/officeart/2005/8/layout/chevron2"/>
    <dgm:cxn modelId="{403657B4-B8B6-4362-8B8B-3136A11BA8D5}" type="presParOf" srcId="{F91B232F-F09B-43C3-8D1D-30A58A427B77}" destId="{761CADCB-FBA9-4DC6-9805-7C9FA5933E4B}" srcOrd="1" destOrd="0" presId="urn:microsoft.com/office/officeart/2005/8/layout/chevron2"/>
    <dgm:cxn modelId="{AF8F42E9-5AA1-4A44-B89E-8950E1387C8A}" type="presParOf" srcId="{F91B232F-F09B-43C3-8D1D-30A58A427B77}" destId="{477ED647-CB30-49A4-80FD-C15542388C8B}" srcOrd="2" destOrd="0" presId="urn:microsoft.com/office/officeart/2005/8/layout/chevron2"/>
    <dgm:cxn modelId="{673167D8-668E-479C-881F-EB022A5D0314}" type="presParOf" srcId="{477ED647-CB30-49A4-80FD-C15542388C8B}" destId="{766544C8-4121-4CA9-966F-0D4D04AB6472}" srcOrd="0" destOrd="0" presId="urn:microsoft.com/office/officeart/2005/8/layout/chevron2"/>
    <dgm:cxn modelId="{38A23368-E003-48A7-A5DC-34EBD6BAF2B0}" type="presParOf" srcId="{477ED647-CB30-49A4-80FD-C15542388C8B}" destId="{3ADD9E56-25F4-40E0-B745-1327B0C7EE62}" srcOrd="1" destOrd="0" presId="urn:microsoft.com/office/officeart/2005/8/layout/chevron2"/>
    <dgm:cxn modelId="{3CE90465-3A09-422B-BB1D-207BDD71877D}" type="presParOf" srcId="{F91B232F-F09B-43C3-8D1D-30A58A427B77}" destId="{0641F19A-75A6-4B4C-9B36-81FCE04B33EA}" srcOrd="3" destOrd="0" presId="urn:microsoft.com/office/officeart/2005/8/layout/chevron2"/>
    <dgm:cxn modelId="{A619BD70-2C35-4BFA-AC86-09635389EDEA}" type="presParOf" srcId="{F91B232F-F09B-43C3-8D1D-30A58A427B77}" destId="{C1C6AD92-643F-42A5-88E8-0C04C7591588}" srcOrd="4" destOrd="0" presId="urn:microsoft.com/office/officeart/2005/8/layout/chevron2"/>
    <dgm:cxn modelId="{D698B7ED-567B-478D-BB22-04EDB26CBE37}" type="presParOf" srcId="{C1C6AD92-643F-42A5-88E8-0C04C7591588}" destId="{BE64A8D9-0897-44C8-9652-E783817D0EA8}" srcOrd="0" destOrd="0" presId="urn:microsoft.com/office/officeart/2005/8/layout/chevron2"/>
    <dgm:cxn modelId="{68913A1C-EEDB-44F0-B5F5-221B5C12EEF4}" type="presParOf" srcId="{C1C6AD92-643F-42A5-88E8-0C04C7591588}" destId="{52ABC9A9-6E17-4488-A594-1B18CEF1E63B}" srcOrd="1" destOrd="0" presId="urn:microsoft.com/office/officeart/2005/8/layout/chevron2"/>
    <dgm:cxn modelId="{A1755FFE-12B8-41EB-9203-1926638961D3}" type="presParOf" srcId="{F91B232F-F09B-43C3-8D1D-30A58A427B77}" destId="{B0CAB4EC-BD87-48A0-90F2-80579133C0B7}" srcOrd="5" destOrd="0" presId="urn:microsoft.com/office/officeart/2005/8/layout/chevron2"/>
    <dgm:cxn modelId="{8D27F96C-3232-4965-A501-B8A4AE1D42B7}" type="presParOf" srcId="{F91B232F-F09B-43C3-8D1D-30A58A427B77}" destId="{1DC3CDF5-F032-491F-9C17-C6EE3FE4FE1E}" srcOrd="6" destOrd="0" presId="urn:microsoft.com/office/officeart/2005/8/layout/chevron2"/>
    <dgm:cxn modelId="{F03D883C-7547-4293-A685-963EC8ADA6BD}" type="presParOf" srcId="{1DC3CDF5-F032-491F-9C17-C6EE3FE4FE1E}" destId="{75C31CF8-0B3B-4CDD-ABC3-406C93616AE4}" srcOrd="0" destOrd="0" presId="urn:microsoft.com/office/officeart/2005/8/layout/chevron2"/>
    <dgm:cxn modelId="{9D9F0BC3-08ED-467D-B46A-4906A226497B}" type="presParOf" srcId="{1DC3CDF5-F032-491F-9C17-C6EE3FE4FE1E}" destId="{04D1FE55-D463-44BF-B030-AF645182DE3C}" srcOrd="1" destOrd="0" presId="urn:microsoft.com/office/officeart/2005/8/layout/chevron2"/>
    <dgm:cxn modelId="{8E53AC3F-60ED-4214-A9F4-00409F172435}" type="presParOf" srcId="{F91B232F-F09B-43C3-8D1D-30A58A427B77}" destId="{85E8474E-F56B-4F33-9919-499FEE7EAED9}" srcOrd="7" destOrd="0" presId="urn:microsoft.com/office/officeart/2005/8/layout/chevron2"/>
    <dgm:cxn modelId="{1AD51A6E-C278-44DB-AEF5-6EE320861EC3}" type="presParOf" srcId="{F91B232F-F09B-43C3-8D1D-30A58A427B77}" destId="{99A30F2D-75E2-4F88-B4CA-4D84C54C67A0}" srcOrd="8" destOrd="0" presId="urn:microsoft.com/office/officeart/2005/8/layout/chevron2"/>
    <dgm:cxn modelId="{4C2C26D1-9554-4CBE-A742-B68C435B51A0}" type="presParOf" srcId="{99A30F2D-75E2-4F88-B4CA-4D84C54C67A0}" destId="{44F15223-A201-4D5B-B79D-B8E32AF550C6}" srcOrd="0" destOrd="0" presId="urn:microsoft.com/office/officeart/2005/8/layout/chevron2"/>
    <dgm:cxn modelId="{9FD162E8-5494-400B-BA98-28648A5F75E3}" type="presParOf" srcId="{99A30F2D-75E2-4F88-B4CA-4D84C54C67A0}" destId="{5179D17A-4FDD-45EA-B71A-D7968993B84E}" srcOrd="1" destOrd="0" presId="urn:microsoft.com/office/officeart/2005/8/layout/chevron2"/>
    <dgm:cxn modelId="{EA3BA49E-F151-4FC8-8A41-72F8110F1456}" type="presParOf" srcId="{F91B232F-F09B-43C3-8D1D-30A58A427B77}" destId="{718F24DC-A2B6-416C-9C5B-22912CB331C8}" srcOrd="9" destOrd="0" presId="urn:microsoft.com/office/officeart/2005/8/layout/chevron2"/>
    <dgm:cxn modelId="{EC7F2B0D-0C7E-46AD-A3A1-77C619821E0C}" type="presParOf" srcId="{F91B232F-F09B-43C3-8D1D-30A58A427B77}" destId="{357B15E4-27C6-4397-B94F-77B16188692D}" srcOrd="10" destOrd="0" presId="urn:microsoft.com/office/officeart/2005/8/layout/chevron2"/>
    <dgm:cxn modelId="{D44A240E-FB92-49E7-8943-CCBFFB390A73}" type="presParOf" srcId="{357B15E4-27C6-4397-B94F-77B16188692D}" destId="{925D5443-2900-45A7-B5E5-F292A4DE5956}" srcOrd="0" destOrd="0" presId="urn:microsoft.com/office/officeart/2005/8/layout/chevron2"/>
    <dgm:cxn modelId="{AF7EA900-1B94-41CD-B2F4-0EEB42F3E8C2}" type="presParOf" srcId="{357B15E4-27C6-4397-B94F-77B16188692D}" destId="{DB08AAD3-3253-42F2-8B50-7806DAEE9A0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62AA07-01B0-4B2F-95D9-12744186CE20}"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NZ"/>
        </a:p>
      </dgm:t>
    </dgm:pt>
    <dgm:pt modelId="{3F6BEB1C-AB3B-4C0A-9C3F-EF289E8E9126}">
      <dgm:prSet phldrT="[Text]"/>
      <dgm:spPr>
        <a:solidFill>
          <a:srgbClr val="802528"/>
        </a:solidFill>
      </dgm:spPr>
      <dgm:t>
        <a:bodyPr/>
        <a:lstStyle/>
        <a:p>
          <a:r>
            <a:rPr lang="en-NZ" b="1" dirty="0" err="1"/>
            <a:t>Comité</a:t>
          </a:r>
          <a:r>
            <a:rPr lang="en-NZ" b="1" dirty="0"/>
            <a:t> de gestion </a:t>
          </a:r>
          <a:r>
            <a:rPr lang="en-NZ" b="1" dirty="0" err="1"/>
            <a:t>efficace</a:t>
          </a:r>
          <a:r>
            <a:rPr lang="en-NZ" b="1" dirty="0"/>
            <a:t> </a:t>
          </a:r>
        </a:p>
      </dgm:t>
    </dgm:pt>
    <dgm:pt modelId="{2CCB7F04-9665-4720-B55A-F633B9C980B2}" type="parTrans" cxnId="{6866041D-D56C-4312-8A88-63C28646B28F}">
      <dgm:prSet/>
      <dgm:spPr/>
      <dgm:t>
        <a:bodyPr/>
        <a:lstStyle/>
        <a:p>
          <a:endParaRPr lang="en-NZ"/>
        </a:p>
      </dgm:t>
    </dgm:pt>
    <dgm:pt modelId="{FECBF9AF-3A9F-4D27-8A01-3B407E94AECC}" type="sibTrans" cxnId="{6866041D-D56C-4312-8A88-63C28646B28F}">
      <dgm:prSet/>
      <dgm:spPr/>
      <dgm:t>
        <a:bodyPr/>
        <a:lstStyle/>
        <a:p>
          <a:endParaRPr lang="en-NZ"/>
        </a:p>
      </dgm:t>
    </dgm:pt>
    <dgm:pt modelId="{9E74BEDE-9434-4A7F-B407-A4ABF970704E}">
      <dgm:prSet phldrT="[Text]"/>
      <dgm:spPr>
        <a:solidFill>
          <a:srgbClr val="802528"/>
        </a:solidFill>
      </dgm:spPr>
      <dgm:t>
        <a:bodyPr/>
        <a:lstStyle/>
        <a:p>
          <a:r>
            <a:rPr lang="en-NZ" b="1" dirty="0" err="1"/>
            <a:t>Construire</a:t>
          </a:r>
          <a:r>
            <a:rPr lang="en-NZ" b="1" dirty="0"/>
            <a:t>/</a:t>
          </a:r>
          <a:r>
            <a:rPr lang="en-NZ" b="1" dirty="0" err="1"/>
            <a:t>créer</a:t>
          </a:r>
          <a:endParaRPr lang="en-NZ" b="1" dirty="0"/>
        </a:p>
      </dgm:t>
    </dgm:pt>
    <dgm:pt modelId="{158745C0-DE4D-48D7-959B-8B7243393130}" type="sibTrans" cxnId="{AF80721C-BD2A-4502-8803-CF6556E686DA}">
      <dgm:prSet/>
      <dgm:spPr/>
      <dgm:t>
        <a:bodyPr/>
        <a:lstStyle/>
        <a:p>
          <a:endParaRPr lang="en-NZ"/>
        </a:p>
      </dgm:t>
    </dgm:pt>
    <dgm:pt modelId="{BBAAD34A-1DEF-4910-A4D1-62B9504F3439}" type="parTrans" cxnId="{AF80721C-BD2A-4502-8803-CF6556E686DA}">
      <dgm:prSet/>
      <dgm:spPr>
        <a:solidFill>
          <a:srgbClr val="F5BD47"/>
        </a:solidFill>
      </dgm:spPr>
      <dgm:t>
        <a:bodyPr/>
        <a:lstStyle/>
        <a:p>
          <a:endParaRPr lang="en-NZ"/>
        </a:p>
      </dgm:t>
    </dgm:pt>
    <dgm:pt modelId="{F8C0DFD9-7E9C-4B7D-A3F5-CD773E923EEB}">
      <dgm:prSet phldrT="[Text]"/>
      <dgm:spPr>
        <a:solidFill>
          <a:srgbClr val="802528"/>
        </a:solidFill>
      </dgm:spPr>
      <dgm:t>
        <a:bodyPr/>
        <a:lstStyle/>
        <a:p>
          <a:r>
            <a:rPr lang="en-NZ" b="1" dirty="0" err="1"/>
            <a:t>Evaluer</a:t>
          </a:r>
          <a:endParaRPr lang="en-NZ" b="1" dirty="0"/>
        </a:p>
      </dgm:t>
    </dgm:pt>
    <dgm:pt modelId="{AB3A13AC-25FC-4EAD-A7E6-E069EAD789F0}" type="sibTrans" cxnId="{F3D42261-6370-429B-A940-B8A1C17ECD7C}">
      <dgm:prSet/>
      <dgm:spPr/>
      <dgm:t>
        <a:bodyPr/>
        <a:lstStyle/>
        <a:p>
          <a:endParaRPr lang="en-NZ"/>
        </a:p>
      </dgm:t>
    </dgm:pt>
    <dgm:pt modelId="{44E4B102-E43B-46F6-B7FC-3A42A9EA9787}" type="parTrans" cxnId="{F3D42261-6370-429B-A940-B8A1C17ECD7C}">
      <dgm:prSet/>
      <dgm:spPr>
        <a:solidFill>
          <a:srgbClr val="F5BD47"/>
        </a:solidFill>
      </dgm:spPr>
      <dgm:t>
        <a:bodyPr/>
        <a:lstStyle/>
        <a:p>
          <a:endParaRPr lang="en-NZ"/>
        </a:p>
      </dgm:t>
    </dgm:pt>
    <dgm:pt modelId="{9FF02184-9799-44AB-83D3-26E0F06F3A72}">
      <dgm:prSet phldrT="[Text]"/>
      <dgm:spPr>
        <a:solidFill>
          <a:srgbClr val="802528"/>
        </a:solidFill>
      </dgm:spPr>
      <dgm:t>
        <a:bodyPr/>
        <a:lstStyle/>
        <a:p>
          <a:r>
            <a:rPr lang="en-NZ" b="1" dirty="0" err="1"/>
            <a:t>Soutenir</a:t>
          </a:r>
          <a:r>
            <a:rPr lang="en-NZ" b="1" dirty="0"/>
            <a:t>/aider</a:t>
          </a:r>
        </a:p>
      </dgm:t>
    </dgm:pt>
    <dgm:pt modelId="{2A82556E-B8CB-471B-8108-1067609FA967}" type="sibTrans" cxnId="{A7BF8EAA-7250-4A08-B501-80D6DB4569EC}">
      <dgm:prSet/>
      <dgm:spPr/>
      <dgm:t>
        <a:bodyPr/>
        <a:lstStyle/>
        <a:p>
          <a:endParaRPr lang="en-NZ"/>
        </a:p>
      </dgm:t>
    </dgm:pt>
    <dgm:pt modelId="{1245AFB7-B908-4502-85E2-9E133D50D297}" type="parTrans" cxnId="{A7BF8EAA-7250-4A08-B501-80D6DB4569EC}">
      <dgm:prSet/>
      <dgm:spPr>
        <a:solidFill>
          <a:srgbClr val="F5BD47"/>
        </a:solidFill>
      </dgm:spPr>
      <dgm:t>
        <a:bodyPr/>
        <a:lstStyle/>
        <a:p>
          <a:endParaRPr lang="en-NZ"/>
        </a:p>
      </dgm:t>
    </dgm:pt>
    <dgm:pt modelId="{3575DF3F-FBE8-4ED5-91D9-2A3493292C9C}">
      <dgm:prSet phldrT="[Text]"/>
      <dgm:spPr>
        <a:solidFill>
          <a:srgbClr val="802528"/>
        </a:solidFill>
      </dgm:spPr>
      <dgm:t>
        <a:bodyPr/>
        <a:lstStyle/>
        <a:p>
          <a:r>
            <a:rPr lang="en-NZ" b="1" dirty="0" err="1"/>
            <a:t>Surveiller</a:t>
          </a:r>
          <a:endParaRPr lang="en-NZ" b="1" dirty="0"/>
        </a:p>
      </dgm:t>
    </dgm:pt>
    <dgm:pt modelId="{4257F0B2-BDAC-41D3-95C8-F2895AFABC2A}" type="sibTrans" cxnId="{3E6019CA-E774-4931-A910-F089BB60055D}">
      <dgm:prSet/>
      <dgm:spPr/>
      <dgm:t>
        <a:bodyPr/>
        <a:lstStyle/>
        <a:p>
          <a:endParaRPr lang="en-NZ"/>
        </a:p>
      </dgm:t>
    </dgm:pt>
    <dgm:pt modelId="{99995484-3858-4E2F-9613-A578DF64A4D8}" type="parTrans" cxnId="{3E6019CA-E774-4931-A910-F089BB60055D}">
      <dgm:prSet/>
      <dgm:spPr>
        <a:solidFill>
          <a:srgbClr val="F5BD47"/>
        </a:solidFill>
      </dgm:spPr>
      <dgm:t>
        <a:bodyPr/>
        <a:lstStyle/>
        <a:p>
          <a:endParaRPr lang="en-NZ"/>
        </a:p>
      </dgm:t>
    </dgm:pt>
    <dgm:pt modelId="{25557EA9-1630-4812-8B56-5F4B1CC30C46}">
      <dgm:prSet phldrT="[Text]"/>
      <dgm:spPr>
        <a:solidFill>
          <a:srgbClr val="802528"/>
        </a:solidFill>
      </dgm:spPr>
      <dgm:t>
        <a:bodyPr/>
        <a:lstStyle/>
        <a:p>
          <a:r>
            <a:rPr lang="en-NZ" b="1" dirty="0"/>
            <a:t>Prendre des </a:t>
          </a:r>
          <a:r>
            <a:rPr lang="en-NZ" b="1" dirty="0" err="1"/>
            <a:t>décisions</a:t>
          </a:r>
          <a:endParaRPr lang="en-NZ" b="1" dirty="0"/>
        </a:p>
      </dgm:t>
    </dgm:pt>
    <dgm:pt modelId="{EA750791-6022-46E0-9CC1-1EECF1141125}" type="sibTrans" cxnId="{A9D2713B-357F-44A2-A801-A5B7C9BEA2DC}">
      <dgm:prSet/>
      <dgm:spPr/>
      <dgm:t>
        <a:bodyPr/>
        <a:lstStyle/>
        <a:p>
          <a:endParaRPr lang="en-NZ"/>
        </a:p>
      </dgm:t>
    </dgm:pt>
    <dgm:pt modelId="{691F21B5-D2F6-4402-9DA3-F9452F13DD8B}" type="parTrans" cxnId="{A9D2713B-357F-44A2-A801-A5B7C9BEA2DC}">
      <dgm:prSet/>
      <dgm:spPr>
        <a:solidFill>
          <a:srgbClr val="F5BD47"/>
        </a:solidFill>
      </dgm:spPr>
      <dgm:t>
        <a:bodyPr/>
        <a:lstStyle/>
        <a:p>
          <a:endParaRPr lang="en-NZ"/>
        </a:p>
      </dgm:t>
    </dgm:pt>
    <dgm:pt modelId="{2AFC1C80-AB72-4563-AD11-793E4C67CA52}">
      <dgm:prSet phldrT="[Text]"/>
      <dgm:spPr>
        <a:solidFill>
          <a:srgbClr val="802528"/>
        </a:solidFill>
      </dgm:spPr>
      <dgm:t>
        <a:bodyPr/>
        <a:lstStyle/>
        <a:p>
          <a:r>
            <a:rPr lang="en-NZ" b="1" dirty="0" err="1"/>
            <a:t>Communiquer</a:t>
          </a:r>
          <a:endParaRPr lang="en-NZ" b="1" dirty="0"/>
        </a:p>
      </dgm:t>
    </dgm:pt>
    <dgm:pt modelId="{F1F86601-F148-4F0A-AC96-F9EFB526368F}" type="sibTrans" cxnId="{A9C5FD93-CAF8-4AA9-B7C5-1D57896A4F8D}">
      <dgm:prSet/>
      <dgm:spPr/>
      <dgm:t>
        <a:bodyPr/>
        <a:lstStyle/>
        <a:p>
          <a:endParaRPr lang="en-NZ"/>
        </a:p>
      </dgm:t>
    </dgm:pt>
    <dgm:pt modelId="{81E6A099-66C4-464F-BF35-FEEA7F4E8892}" type="parTrans" cxnId="{A9C5FD93-CAF8-4AA9-B7C5-1D57896A4F8D}">
      <dgm:prSet/>
      <dgm:spPr>
        <a:solidFill>
          <a:srgbClr val="F5BD47"/>
        </a:solidFill>
      </dgm:spPr>
      <dgm:t>
        <a:bodyPr/>
        <a:lstStyle/>
        <a:p>
          <a:endParaRPr lang="en-NZ"/>
        </a:p>
      </dgm:t>
    </dgm:pt>
    <dgm:pt modelId="{CA7DF336-382B-4F29-AD5F-122543C11FDF}">
      <dgm:prSet phldrT="[Text]"/>
      <dgm:spPr>
        <a:solidFill>
          <a:srgbClr val="802528"/>
        </a:solidFill>
      </dgm:spPr>
      <dgm:t>
        <a:bodyPr/>
        <a:lstStyle/>
        <a:p>
          <a:r>
            <a:rPr lang="en-NZ" b="1" dirty="0"/>
            <a:t>Respecter</a:t>
          </a:r>
        </a:p>
      </dgm:t>
    </dgm:pt>
    <dgm:pt modelId="{81E36F1C-189F-49F9-AD77-FA642983D1E6}" type="sibTrans" cxnId="{A67C245B-8257-4373-AC15-46032FDCF1BB}">
      <dgm:prSet/>
      <dgm:spPr/>
      <dgm:t>
        <a:bodyPr/>
        <a:lstStyle/>
        <a:p>
          <a:endParaRPr lang="en-NZ"/>
        </a:p>
      </dgm:t>
    </dgm:pt>
    <dgm:pt modelId="{66B4E57E-5335-42AB-A230-F4C4743E034C}" type="parTrans" cxnId="{A67C245B-8257-4373-AC15-46032FDCF1BB}">
      <dgm:prSet/>
      <dgm:spPr>
        <a:solidFill>
          <a:srgbClr val="F5BD47"/>
        </a:solidFill>
      </dgm:spPr>
      <dgm:t>
        <a:bodyPr/>
        <a:lstStyle/>
        <a:p>
          <a:endParaRPr lang="en-NZ"/>
        </a:p>
      </dgm:t>
    </dgm:pt>
    <dgm:pt modelId="{A6C7D81A-3D47-4B25-8CD9-89707212C22B}" type="pres">
      <dgm:prSet presAssocID="{C362AA07-01B0-4B2F-95D9-12744186CE20}" presName="Name0" presStyleCnt="0">
        <dgm:presLayoutVars>
          <dgm:chMax val="1"/>
          <dgm:dir/>
          <dgm:animLvl val="ctr"/>
          <dgm:resizeHandles val="exact"/>
        </dgm:presLayoutVars>
      </dgm:prSet>
      <dgm:spPr/>
    </dgm:pt>
    <dgm:pt modelId="{7DACE644-5953-45C4-9A16-693613C320C2}" type="pres">
      <dgm:prSet presAssocID="{3F6BEB1C-AB3B-4C0A-9C3F-EF289E8E9126}" presName="centerShape" presStyleLbl="node0" presStyleIdx="0" presStyleCnt="1" custScaleX="116803" custScaleY="116803"/>
      <dgm:spPr/>
    </dgm:pt>
    <dgm:pt modelId="{27A7E330-9A72-4E6D-9CC9-D6E3C70CADB7}" type="pres">
      <dgm:prSet presAssocID="{66B4E57E-5335-42AB-A230-F4C4743E034C}" presName="parTrans" presStyleLbl="sibTrans2D1" presStyleIdx="0" presStyleCnt="7" custScaleX="94684" custScaleY="94683"/>
      <dgm:spPr/>
    </dgm:pt>
    <dgm:pt modelId="{E41CDAB4-0251-4DB2-AEC6-5F486D2BB40C}" type="pres">
      <dgm:prSet presAssocID="{66B4E57E-5335-42AB-A230-F4C4743E034C}" presName="connectorText" presStyleLbl="sibTrans2D1" presStyleIdx="0" presStyleCnt="7"/>
      <dgm:spPr/>
    </dgm:pt>
    <dgm:pt modelId="{3CEA458E-EB95-41CD-ADD9-A518153C8375}" type="pres">
      <dgm:prSet presAssocID="{CA7DF336-382B-4F29-AD5F-122543C11FDF}" presName="node" presStyleLbl="node1" presStyleIdx="0" presStyleCnt="7">
        <dgm:presLayoutVars>
          <dgm:bulletEnabled val="1"/>
        </dgm:presLayoutVars>
      </dgm:prSet>
      <dgm:spPr/>
    </dgm:pt>
    <dgm:pt modelId="{5945CF3B-BDFE-4424-BBCF-383192278067}" type="pres">
      <dgm:prSet presAssocID="{81E6A099-66C4-464F-BF35-FEEA7F4E8892}" presName="parTrans" presStyleLbl="sibTrans2D1" presStyleIdx="1" presStyleCnt="7" custScaleX="94684" custScaleY="94683"/>
      <dgm:spPr/>
    </dgm:pt>
    <dgm:pt modelId="{3A6A1313-B9C6-4959-90B5-C2645A3905D2}" type="pres">
      <dgm:prSet presAssocID="{81E6A099-66C4-464F-BF35-FEEA7F4E8892}" presName="connectorText" presStyleLbl="sibTrans2D1" presStyleIdx="1" presStyleCnt="7"/>
      <dgm:spPr/>
    </dgm:pt>
    <dgm:pt modelId="{A093C9FD-5867-47D4-B58A-6AAB24CE1DCC}" type="pres">
      <dgm:prSet presAssocID="{2AFC1C80-AB72-4563-AD11-793E4C67CA52}" presName="node" presStyleLbl="node1" presStyleIdx="1" presStyleCnt="7">
        <dgm:presLayoutVars>
          <dgm:bulletEnabled val="1"/>
        </dgm:presLayoutVars>
      </dgm:prSet>
      <dgm:spPr/>
    </dgm:pt>
    <dgm:pt modelId="{FD4E2338-7AD7-48C3-8203-88AEF2FB1178}" type="pres">
      <dgm:prSet presAssocID="{691F21B5-D2F6-4402-9DA3-F9452F13DD8B}" presName="parTrans" presStyleLbl="sibTrans2D1" presStyleIdx="2" presStyleCnt="7" custScaleX="94684" custScaleY="94683"/>
      <dgm:spPr/>
    </dgm:pt>
    <dgm:pt modelId="{36E947AD-B32B-46BC-B651-0207DA0678D5}" type="pres">
      <dgm:prSet presAssocID="{691F21B5-D2F6-4402-9DA3-F9452F13DD8B}" presName="connectorText" presStyleLbl="sibTrans2D1" presStyleIdx="2" presStyleCnt="7"/>
      <dgm:spPr/>
    </dgm:pt>
    <dgm:pt modelId="{9F360491-C5E5-416D-AAA8-360B78A37243}" type="pres">
      <dgm:prSet presAssocID="{25557EA9-1630-4812-8B56-5F4B1CC30C46}" presName="node" presStyleLbl="node1" presStyleIdx="2" presStyleCnt="7">
        <dgm:presLayoutVars>
          <dgm:bulletEnabled val="1"/>
        </dgm:presLayoutVars>
      </dgm:prSet>
      <dgm:spPr/>
    </dgm:pt>
    <dgm:pt modelId="{5517460C-D539-4D8A-90EE-DB5E1B190345}" type="pres">
      <dgm:prSet presAssocID="{99995484-3858-4E2F-9613-A578DF64A4D8}" presName="parTrans" presStyleLbl="sibTrans2D1" presStyleIdx="3" presStyleCnt="7" custScaleX="94684" custScaleY="94683"/>
      <dgm:spPr/>
    </dgm:pt>
    <dgm:pt modelId="{B4A0A329-E8A4-4DC1-BD43-BD2E416A853E}" type="pres">
      <dgm:prSet presAssocID="{99995484-3858-4E2F-9613-A578DF64A4D8}" presName="connectorText" presStyleLbl="sibTrans2D1" presStyleIdx="3" presStyleCnt="7"/>
      <dgm:spPr/>
    </dgm:pt>
    <dgm:pt modelId="{24AF34ED-883C-4638-BD10-F35BEF971C9B}" type="pres">
      <dgm:prSet presAssocID="{3575DF3F-FBE8-4ED5-91D9-2A3493292C9C}" presName="node" presStyleLbl="node1" presStyleIdx="3" presStyleCnt="7" custRadScaleRad="102264" custRadScaleInc="2443">
        <dgm:presLayoutVars>
          <dgm:bulletEnabled val="1"/>
        </dgm:presLayoutVars>
      </dgm:prSet>
      <dgm:spPr/>
    </dgm:pt>
    <dgm:pt modelId="{5F0D6FCB-30B4-4B4B-AF68-C99EDF57CE85}" type="pres">
      <dgm:prSet presAssocID="{1245AFB7-B908-4502-85E2-9E133D50D297}" presName="parTrans" presStyleLbl="sibTrans2D1" presStyleIdx="4" presStyleCnt="7" custScaleX="94684" custScaleY="94683"/>
      <dgm:spPr/>
    </dgm:pt>
    <dgm:pt modelId="{3210F356-2E55-416C-B386-EBE0EAB966B1}" type="pres">
      <dgm:prSet presAssocID="{1245AFB7-B908-4502-85E2-9E133D50D297}" presName="connectorText" presStyleLbl="sibTrans2D1" presStyleIdx="4" presStyleCnt="7"/>
      <dgm:spPr/>
    </dgm:pt>
    <dgm:pt modelId="{6CB87AB0-DD0A-4C65-8C01-C10A1CB5219B}" type="pres">
      <dgm:prSet presAssocID="{9FF02184-9799-44AB-83D3-26E0F06F3A72}" presName="node" presStyleLbl="node1" presStyleIdx="4" presStyleCnt="7">
        <dgm:presLayoutVars>
          <dgm:bulletEnabled val="1"/>
        </dgm:presLayoutVars>
      </dgm:prSet>
      <dgm:spPr/>
    </dgm:pt>
    <dgm:pt modelId="{3007DA27-2998-4334-8498-776DC47895C0}" type="pres">
      <dgm:prSet presAssocID="{44E4B102-E43B-46F6-B7FC-3A42A9EA9787}" presName="parTrans" presStyleLbl="sibTrans2D1" presStyleIdx="5" presStyleCnt="7" custScaleX="94684" custScaleY="94683"/>
      <dgm:spPr/>
    </dgm:pt>
    <dgm:pt modelId="{7ACF3400-4F22-4530-8523-F713E1FCC4A1}" type="pres">
      <dgm:prSet presAssocID="{44E4B102-E43B-46F6-B7FC-3A42A9EA9787}" presName="connectorText" presStyleLbl="sibTrans2D1" presStyleIdx="5" presStyleCnt="7"/>
      <dgm:spPr/>
    </dgm:pt>
    <dgm:pt modelId="{56261087-811B-4732-A49B-FCF07179EF04}" type="pres">
      <dgm:prSet presAssocID="{F8C0DFD9-7E9C-4B7D-A3F5-CD773E923EEB}" presName="node" presStyleLbl="node1" presStyleIdx="5" presStyleCnt="7">
        <dgm:presLayoutVars>
          <dgm:bulletEnabled val="1"/>
        </dgm:presLayoutVars>
      </dgm:prSet>
      <dgm:spPr/>
    </dgm:pt>
    <dgm:pt modelId="{AC688B03-0A8A-4164-ADC0-860239B1EE06}" type="pres">
      <dgm:prSet presAssocID="{BBAAD34A-1DEF-4910-A4D1-62B9504F3439}" presName="parTrans" presStyleLbl="sibTrans2D1" presStyleIdx="6" presStyleCnt="7" custScaleX="94684" custScaleY="94683"/>
      <dgm:spPr/>
    </dgm:pt>
    <dgm:pt modelId="{048C0C82-AB5D-484B-AF4A-B0E92ABFE50B}" type="pres">
      <dgm:prSet presAssocID="{BBAAD34A-1DEF-4910-A4D1-62B9504F3439}" presName="connectorText" presStyleLbl="sibTrans2D1" presStyleIdx="6" presStyleCnt="7"/>
      <dgm:spPr/>
    </dgm:pt>
    <dgm:pt modelId="{D702ECF8-EB5C-45E5-8240-814C8A0C77D4}" type="pres">
      <dgm:prSet presAssocID="{9E74BEDE-9434-4A7F-B407-A4ABF970704E}" presName="node" presStyleLbl="node1" presStyleIdx="6" presStyleCnt="7">
        <dgm:presLayoutVars>
          <dgm:bulletEnabled val="1"/>
        </dgm:presLayoutVars>
      </dgm:prSet>
      <dgm:spPr/>
    </dgm:pt>
  </dgm:ptLst>
  <dgm:cxnLst>
    <dgm:cxn modelId="{1838E301-CB4F-422B-9F01-BDBC42909B45}" type="presOf" srcId="{F8C0DFD9-7E9C-4B7D-A3F5-CD773E923EEB}" destId="{56261087-811B-4732-A49B-FCF07179EF04}" srcOrd="0" destOrd="0" presId="urn:microsoft.com/office/officeart/2005/8/layout/radial5"/>
    <dgm:cxn modelId="{9D7D700C-556E-4160-9920-4B91A4CE2CDA}" type="presOf" srcId="{BBAAD34A-1DEF-4910-A4D1-62B9504F3439}" destId="{048C0C82-AB5D-484B-AF4A-B0E92ABFE50B}" srcOrd="1" destOrd="0" presId="urn:microsoft.com/office/officeart/2005/8/layout/radial5"/>
    <dgm:cxn modelId="{5D94110E-6AC7-459A-909C-1D0544CD0CCC}" type="presOf" srcId="{691F21B5-D2F6-4402-9DA3-F9452F13DD8B}" destId="{FD4E2338-7AD7-48C3-8203-88AEF2FB1178}" srcOrd="0" destOrd="0" presId="urn:microsoft.com/office/officeart/2005/8/layout/radial5"/>
    <dgm:cxn modelId="{9F1A6C1B-081D-4B24-BF65-C78E4205FBF3}" type="presOf" srcId="{44E4B102-E43B-46F6-B7FC-3A42A9EA9787}" destId="{3007DA27-2998-4334-8498-776DC47895C0}" srcOrd="0" destOrd="0" presId="urn:microsoft.com/office/officeart/2005/8/layout/radial5"/>
    <dgm:cxn modelId="{AF80721C-BD2A-4502-8803-CF6556E686DA}" srcId="{3F6BEB1C-AB3B-4C0A-9C3F-EF289E8E9126}" destId="{9E74BEDE-9434-4A7F-B407-A4ABF970704E}" srcOrd="6" destOrd="0" parTransId="{BBAAD34A-1DEF-4910-A4D1-62B9504F3439}" sibTransId="{158745C0-DE4D-48D7-959B-8B7243393130}"/>
    <dgm:cxn modelId="{6866041D-D56C-4312-8A88-63C28646B28F}" srcId="{C362AA07-01B0-4B2F-95D9-12744186CE20}" destId="{3F6BEB1C-AB3B-4C0A-9C3F-EF289E8E9126}" srcOrd="0" destOrd="0" parTransId="{2CCB7F04-9665-4720-B55A-F633B9C980B2}" sibTransId="{FECBF9AF-3A9F-4D27-8A01-3B407E94AECC}"/>
    <dgm:cxn modelId="{8AAF7E1D-8872-43A9-AF9A-D661F6C956AD}" type="presOf" srcId="{2AFC1C80-AB72-4563-AD11-793E4C67CA52}" destId="{A093C9FD-5867-47D4-B58A-6AAB24CE1DCC}" srcOrd="0" destOrd="0" presId="urn:microsoft.com/office/officeart/2005/8/layout/radial5"/>
    <dgm:cxn modelId="{00652E23-B3FF-4CD4-8FB0-7906C15F1FF2}" type="presOf" srcId="{81E6A099-66C4-464F-BF35-FEEA7F4E8892}" destId="{3A6A1313-B9C6-4959-90B5-C2645A3905D2}" srcOrd="1" destOrd="0" presId="urn:microsoft.com/office/officeart/2005/8/layout/radial5"/>
    <dgm:cxn modelId="{06087D23-EEB9-48AC-B9E5-F78EEF578808}" type="presOf" srcId="{44E4B102-E43B-46F6-B7FC-3A42A9EA9787}" destId="{7ACF3400-4F22-4530-8523-F713E1FCC4A1}" srcOrd="1" destOrd="0" presId="urn:microsoft.com/office/officeart/2005/8/layout/radial5"/>
    <dgm:cxn modelId="{A9D2713B-357F-44A2-A801-A5B7C9BEA2DC}" srcId="{3F6BEB1C-AB3B-4C0A-9C3F-EF289E8E9126}" destId="{25557EA9-1630-4812-8B56-5F4B1CC30C46}" srcOrd="2" destOrd="0" parTransId="{691F21B5-D2F6-4402-9DA3-F9452F13DD8B}" sibTransId="{EA750791-6022-46E0-9CC1-1EECF1141125}"/>
    <dgm:cxn modelId="{8661F954-98AA-491E-B124-2F3A6E2A4867}" type="presOf" srcId="{C362AA07-01B0-4B2F-95D9-12744186CE20}" destId="{A6C7D81A-3D47-4B25-8CD9-89707212C22B}" srcOrd="0" destOrd="0" presId="urn:microsoft.com/office/officeart/2005/8/layout/radial5"/>
    <dgm:cxn modelId="{A67C245B-8257-4373-AC15-46032FDCF1BB}" srcId="{3F6BEB1C-AB3B-4C0A-9C3F-EF289E8E9126}" destId="{CA7DF336-382B-4F29-AD5F-122543C11FDF}" srcOrd="0" destOrd="0" parTransId="{66B4E57E-5335-42AB-A230-F4C4743E034C}" sibTransId="{81E36F1C-189F-49F9-AD77-FA642983D1E6}"/>
    <dgm:cxn modelId="{F3D42261-6370-429B-A940-B8A1C17ECD7C}" srcId="{3F6BEB1C-AB3B-4C0A-9C3F-EF289E8E9126}" destId="{F8C0DFD9-7E9C-4B7D-A3F5-CD773E923EEB}" srcOrd="5" destOrd="0" parTransId="{44E4B102-E43B-46F6-B7FC-3A42A9EA9787}" sibTransId="{AB3A13AC-25FC-4EAD-A7E6-E069EAD789F0}"/>
    <dgm:cxn modelId="{FDFA3F64-AD4B-4F4D-9E36-7492DF827C70}" type="presOf" srcId="{66B4E57E-5335-42AB-A230-F4C4743E034C}" destId="{E41CDAB4-0251-4DB2-AEC6-5F486D2BB40C}" srcOrd="1" destOrd="0" presId="urn:microsoft.com/office/officeart/2005/8/layout/radial5"/>
    <dgm:cxn modelId="{16748773-53D0-48CE-9F28-7CAD26F29077}" type="presOf" srcId="{99995484-3858-4E2F-9613-A578DF64A4D8}" destId="{5517460C-D539-4D8A-90EE-DB5E1B190345}" srcOrd="0" destOrd="0" presId="urn:microsoft.com/office/officeart/2005/8/layout/radial5"/>
    <dgm:cxn modelId="{DD89F276-80AA-4FE2-B9C0-316010EB8AB7}" type="presOf" srcId="{9FF02184-9799-44AB-83D3-26E0F06F3A72}" destId="{6CB87AB0-DD0A-4C65-8C01-C10A1CB5219B}" srcOrd="0" destOrd="0" presId="urn:microsoft.com/office/officeart/2005/8/layout/radial5"/>
    <dgm:cxn modelId="{F0A94877-C783-427F-84B4-AE07B9DB4D40}" type="presOf" srcId="{CA7DF336-382B-4F29-AD5F-122543C11FDF}" destId="{3CEA458E-EB95-41CD-ADD9-A518153C8375}" srcOrd="0" destOrd="0" presId="urn:microsoft.com/office/officeart/2005/8/layout/radial5"/>
    <dgm:cxn modelId="{6081DE83-CA7A-43DE-8FDF-E5662CC63A9B}" type="presOf" srcId="{BBAAD34A-1DEF-4910-A4D1-62B9504F3439}" destId="{AC688B03-0A8A-4164-ADC0-860239B1EE06}" srcOrd="0" destOrd="0" presId="urn:microsoft.com/office/officeart/2005/8/layout/radial5"/>
    <dgm:cxn modelId="{27B89A89-DDB2-4091-88D4-DEB640166D3A}" type="presOf" srcId="{66B4E57E-5335-42AB-A230-F4C4743E034C}" destId="{27A7E330-9A72-4E6D-9CC9-D6E3C70CADB7}" srcOrd="0" destOrd="0" presId="urn:microsoft.com/office/officeart/2005/8/layout/radial5"/>
    <dgm:cxn modelId="{935A118A-EE65-4717-8FE3-7D641D3271A9}" type="presOf" srcId="{3575DF3F-FBE8-4ED5-91D9-2A3493292C9C}" destId="{24AF34ED-883C-4638-BD10-F35BEF971C9B}" srcOrd="0" destOrd="0" presId="urn:microsoft.com/office/officeart/2005/8/layout/radial5"/>
    <dgm:cxn modelId="{A2D4E98D-51E0-4048-B739-DB51CC731906}" type="presOf" srcId="{1245AFB7-B908-4502-85E2-9E133D50D297}" destId="{5F0D6FCB-30B4-4B4B-AF68-C99EDF57CE85}" srcOrd="0" destOrd="0" presId="urn:microsoft.com/office/officeart/2005/8/layout/radial5"/>
    <dgm:cxn modelId="{9473CB8F-92A2-491B-A85B-1A4BD89C83BF}" type="presOf" srcId="{25557EA9-1630-4812-8B56-5F4B1CC30C46}" destId="{9F360491-C5E5-416D-AAA8-360B78A37243}" srcOrd="0" destOrd="0" presId="urn:microsoft.com/office/officeart/2005/8/layout/radial5"/>
    <dgm:cxn modelId="{A9C5FD93-CAF8-4AA9-B7C5-1D57896A4F8D}" srcId="{3F6BEB1C-AB3B-4C0A-9C3F-EF289E8E9126}" destId="{2AFC1C80-AB72-4563-AD11-793E4C67CA52}" srcOrd="1" destOrd="0" parTransId="{81E6A099-66C4-464F-BF35-FEEA7F4E8892}" sibTransId="{F1F86601-F148-4F0A-AC96-F9EFB526368F}"/>
    <dgm:cxn modelId="{2ACB7B99-5668-4486-BD8A-1E2CADABBC22}" type="presOf" srcId="{9E74BEDE-9434-4A7F-B407-A4ABF970704E}" destId="{D702ECF8-EB5C-45E5-8240-814C8A0C77D4}" srcOrd="0" destOrd="0" presId="urn:microsoft.com/office/officeart/2005/8/layout/radial5"/>
    <dgm:cxn modelId="{A4B2CAA1-5C06-4E88-AB7E-7C2A04365E3F}" type="presOf" srcId="{99995484-3858-4E2F-9613-A578DF64A4D8}" destId="{B4A0A329-E8A4-4DC1-BD43-BD2E416A853E}" srcOrd="1" destOrd="0" presId="urn:microsoft.com/office/officeart/2005/8/layout/radial5"/>
    <dgm:cxn modelId="{2D2373A3-11AC-48CC-B81E-7D6B12C408FF}" type="presOf" srcId="{691F21B5-D2F6-4402-9DA3-F9452F13DD8B}" destId="{36E947AD-B32B-46BC-B651-0207DA0678D5}" srcOrd="1" destOrd="0" presId="urn:microsoft.com/office/officeart/2005/8/layout/radial5"/>
    <dgm:cxn modelId="{A7BF8EAA-7250-4A08-B501-80D6DB4569EC}" srcId="{3F6BEB1C-AB3B-4C0A-9C3F-EF289E8E9126}" destId="{9FF02184-9799-44AB-83D3-26E0F06F3A72}" srcOrd="4" destOrd="0" parTransId="{1245AFB7-B908-4502-85E2-9E133D50D297}" sibTransId="{2A82556E-B8CB-471B-8108-1067609FA967}"/>
    <dgm:cxn modelId="{FC788FB9-48B3-4E04-9161-3B40FE61FC53}" type="presOf" srcId="{3F6BEB1C-AB3B-4C0A-9C3F-EF289E8E9126}" destId="{7DACE644-5953-45C4-9A16-693613C320C2}" srcOrd="0" destOrd="0" presId="urn:microsoft.com/office/officeart/2005/8/layout/radial5"/>
    <dgm:cxn modelId="{E2BC39C8-4743-463A-91E0-B3615D298375}" type="presOf" srcId="{81E6A099-66C4-464F-BF35-FEEA7F4E8892}" destId="{5945CF3B-BDFE-4424-BBCF-383192278067}" srcOrd="0" destOrd="0" presId="urn:microsoft.com/office/officeart/2005/8/layout/radial5"/>
    <dgm:cxn modelId="{3E6019CA-E774-4931-A910-F089BB60055D}" srcId="{3F6BEB1C-AB3B-4C0A-9C3F-EF289E8E9126}" destId="{3575DF3F-FBE8-4ED5-91D9-2A3493292C9C}" srcOrd="3" destOrd="0" parTransId="{99995484-3858-4E2F-9613-A578DF64A4D8}" sibTransId="{4257F0B2-BDAC-41D3-95C8-F2895AFABC2A}"/>
    <dgm:cxn modelId="{97E6E8D9-508F-485B-BCB1-4A03FE076845}" type="presOf" srcId="{1245AFB7-B908-4502-85E2-9E133D50D297}" destId="{3210F356-2E55-416C-B386-EBE0EAB966B1}" srcOrd="1" destOrd="0" presId="urn:microsoft.com/office/officeart/2005/8/layout/radial5"/>
    <dgm:cxn modelId="{9B96BA76-DE9E-4E5C-87D7-495C6127FDB6}" type="presParOf" srcId="{A6C7D81A-3D47-4B25-8CD9-89707212C22B}" destId="{7DACE644-5953-45C4-9A16-693613C320C2}" srcOrd="0" destOrd="0" presId="urn:microsoft.com/office/officeart/2005/8/layout/radial5"/>
    <dgm:cxn modelId="{957FDE81-507D-4DAC-A7DD-D811B8BD7DF9}" type="presParOf" srcId="{A6C7D81A-3D47-4B25-8CD9-89707212C22B}" destId="{27A7E330-9A72-4E6D-9CC9-D6E3C70CADB7}" srcOrd="1" destOrd="0" presId="urn:microsoft.com/office/officeart/2005/8/layout/radial5"/>
    <dgm:cxn modelId="{97767671-B425-47CE-81AF-E2645F9DAFC9}" type="presParOf" srcId="{27A7E330-9A72-4E6D-9CC9-D6E3C70CADB7}" destId="{E41CDAB4-0251-4DB2-AEC6-5F486D2BB40C}" srcOrd="0" destOrd="0" presId="urn:microsoft.com/office/officeart/2005/8/layout/radial5"/>
    <dgm:cxn modelId="{1C860B51-163C-4074-80A5-F1BAFEF46C17}" type="presParOf" srcId="{A6C7D81A-3D47-4B25-8CD9-89707212C22B}" destId="{3CEA458E-EB95-41CD-ADD9-A518153C8375}" srcOrd="2" destOrd="0" presId="urn:microsoft.com/office/officeart/2005/8/layout/radial5"/>
    <dgm:cxn modelId="{F660F168-A8C9-44BB-8FEE-17E2F939A680}" type="presParOf" srcId="{A6C7D81A-3D47-4B25-8CD9-89707212C22B}" destId="{5945CF3B-BDFE-4424-BBCF-383192278067}" srcOrd="3" destOrd="0" presId="urn:microsoft.com/office/officeart/2005/8/layout/radial5"/>
    <dgm:cxn modelId="{DDA59188-21CF-4B08-BD90-EF36F8B338FB}" type="presParOf" srcId="{5945CF3B-BDFE-4424-BBCF-383192278067}" destId="{3A6A1313-B9C6-4959-90B5-C2645A3905D2}" srcOrd="0" destOrd="0" presId="urn:microsoft.com/office/officeart/2005/8/layout/radial5"/>
    <dgm:cxn modelId="{CA9CEA7E-EFD7-41B8-94C9-5AD5FC8C2688}" type="presParOf" srcId="{A6C7D81A-3D47-4B25-8CD9-89707212C22B}" destId="{A093C9FD-5867-47D4-B58A-6AAB24CE1DCC}" srcOrd="4" destOrd="0" presId="urn:microsoft.com/office/officeart/2005/8/layout/radial5"/>
    <dgm:cxn modelId="{464F2A0B-E0C9-4D1E-AA8B-02FD8E51ACE0}" type="presParOf" srcId="{A6C7D81A-3D47-4B25-8CD9-89707212C22B}" destId="{FD4E2338-7AD7-48C3-8203-88AEF2FB1178}" srcOrd="5" destOrd="0" presId="urn:microsoft.com/office/officeart/2005/8/layout/radial5"/>
    <dgm:cxn modelId="{843AEFB4-9FC5-49EE-8A4A-22AD9A563DA4}" type="presParOf" srcId="{FD4E2338-7AD7-48C3-8203-88AEF2FB1178}" destId="{36E947AD-B32B-46BC-B651-0207DA0678D5}" srcOrd="0" destOrd="0" presId="urn:microsoft.com/office/officeart/2005/8/layout/radial5"/>
    <dgm:cxn modelId="{E9BCE137-2556-4DD6-94D7-DEF2C4C2CD91}" type="presParOf" srcId="{A6C7D81A-3D47-4B25-8CD9-89707212C22B}" destId="{9F360491-C5E5-416D-AAA8-360B78A37243}" srcOrd="6" destOrd="0" presId="urn:microsoft.com/office/officeart/2005/8/layout/radial5"/>
    <dgm:cxn modelId="{1779C05A-322E-4498-9BD4-F710BDC31FCE}" type="presParOf" srcId="{A6C7D81A-3D47-4B25-8CD9-89707212C22B}" destId="{5517460C-D539-4D8A-90EE-DB5E1B190345}" srcOrd="7" destOrd="0" presId="urn:microsoft.com/office/officeart/2005/8/layout/radial5"/>
    <dgm:cxn modelId="{06C84ED1-96F7-4AD6-9957-355AB36A7181}" type="presParOf" srcId="{5517460C-D539-4D8A-90EE-DB5E1B190345}" destId="{B4A0A329-E8A4-4DC1-BD43-BD2E416A853E}" srcOrd="0" destOrd="0" presId="urn:microsoft.com/office/officeart/2005/8/layout/radial5"/>
    <dgm:cxn modelId="{7C7AD1A2-30AF-4AB4-A2D5-124548CB0059}" type="presParOf" srcId="{A6C7D81A-3D47-4B25-8CD9-89707212C22B}" destId="{24AF34ED-883C-4638-BD10-F35BEF971C9B}" srcOrd="8" destOrd="0" presId="urn:microsoft.com/office/officeart/2005/8/layout/radial5"/>
    <dgm:cxn modelId="{573BB742-09F5-45CD-919F-942C17BBCEE8}" type="presParOf" srcId="{A6C7D81A-3D47-4B25-8CD9-89707212C22B}" destId="{5F0D6FCB-30B4-4B4B-AF68-C99EDF57CE85}" srcOrd="9" destOrd="0" presId="urn:microsoft.com/office/officeart/2005/8/layout/radial5"/>
    <dgm:cxn modelId="{D192722E-047F-42B5-8946-2C4A4F824E2D}" type="presParOf" srcId="{5F0D6FCB-30B4-4B4B-AF68-C99EDF57CE85}" destId="{3210F356-2E55-416C-B386-EBE0EAB966B1}" srcOrd="0" destOrd="0" presId="urn:microsoft.com/office/officeart/2005/8/layout/radial5"/>
    <dgm:cxn modelId="{4EB4076F-3A2E-42BC-BF90-DABCB133C050}" type="presParOf" srcId="{A6C7D81A-3D47-4B25-8CD9-89707212C22B}" destId="{6CB87AB0-DD0A-4C65-8C01-C10A1CB5219B}" srcOrd="10" destOrd="0" presId="urn:microsoft.com/office/officeart/2005/8/layout/radial5"/>
    <dgm:cxn modelId="{EB2175C7-D3B2-43D9-9AB3-1667F838A902}" type="presParOf" srcId="{A6C7D81A-3D47-4B25-8CD9-89707212C22B}" destId="{3007DA27-2998-4334-8498-776DC47895C0}" srcOrd="11" destOrd="0" presId="urn:microsoft.com/office/officeart/2005/8/layout/radial5"/>
    <dgm:cxn modelId="{FEE9C008-18A4-406E-83D2-765CB43C6FB6}" type="presParOf" srcId="{3007DA27-2998-4334-8498-776DC47895C0}" destId="{7ACF3400-4F22-4530-8523-F713E1FCC4A1}" srcOrd="0" destOrd="0" presId="urn:microsoft.com/office/officeart/2005/8/layout/radial5"/>
    <dgm:cxn modelId="{1C96E37E-C808-484A-B395-BE3984E3E9F5}" type="presParOf" srcId="{A6C7D81A-3D47-4B25-8CD9-89707212C22B}" destId="{56261087-811B-4732-A49B-FCF07179EF04}" srcOrd="12" destOrd="0" presId="urn:microsoft.com/office/officeart/2005/8/layout/radial5"/>
    <dgm:cxn modelId="{90EE527B-91EE-47FE-87B9-E17EF7B0992E}" type="presParOf" srcId="{A6C7D81A-3D47-4B25-8CD9-89707212C22B}" destId="{AC688B03-0A8A-4164-ADC0-860239B1EE06}" srcOrd="13" destOrd="0" presId="urn:microsoft.com/office/officeart/2005/8/layout/radial5"/>
    <dgm:cxn modelId="{4CEF69A0-C96B-4F8C-9E2E-A0A00CEC7749}" type="presParOf" srcId="{AC688B03-0A8A-4164-ADC0-860239B1EE06}" destId="{048C0C82-AB5D-484B-AF4A-B0E92ABFE50B}" srcOrd="0" destOrd="0" presId="urn:microsoft.com/office/officeart/2005/8/layout/radial5"/>
    <dgm:cxn modelId="{B676D155-4E7A-418F-AC2D-DA2C54A5CC05}" type="presParOf" srcId="{A6C7D81A-3D47-4B25-8CD9-89707212C22B}" destId="{D702ECF8-EB5C-45E5-8240-814C8A0C77D4}" srcOrd="14"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362AA07-01B0-4B2F-95D9-12744186CE20}"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NZ"/>
        </a:p>
      </dgm:t>
    </dgm:pt>
    <dgm:pt modelId="{3F6BEB1C-AB3B-4C0A-9C3F-EF289E8E9126}">
      <dgm:prSet phldrT="[Text]"/>
      <dgm:spPr/>
      <dgm:t>
        <a:bodyPr/>
        <a:lstStyle/>
        <a:p>
          <a:r>
            <a:rPr lang="en-NZ" b="1" dirty="0"/>
            <a:t>Bonne </a:t>
          </a:r>
          <a:r>
            <a:rPr lang="en-NZ" b="1" dirty="0" err="1"/>
            <a:t>gouvernance</a:t>
          </a:r>
          <a:r>
            <a:rPr lang="en-NZ" b="1" dirty="0"/>
            <a:t>/Saine gestion </a:t>
          </a:r>
        </a:p>
      </dgm:t>
    </dgm:pt>
    <dgm:pt modelId="{2CCB7F04-9665-4720-B55A-F633B9C980B2}" type="parTrans" cxnId="{6866041D-D56C-4312-8A88-63C28646B28F}">
      <dgm:prSet/>
      <dgm:spPr/>
      <dgm:t>
        <a:bodyPr/>
        <a:lstStyle/>
        <a:p>
          <a:endParaRPr lang="en-NZ"/>
        </a:p>
      </dgm:t>
    </dgm:pt>
    <dgm:pt modelId="{FECBF9AF-3A9F-4D27-8A01-3B407E94AECC}" type="sibTrans" cxnId="{6866041D-D56C-4312-8A88-63C28646B28F}">
      <dgm:prSet/>
      <dgm:spPr/>
      <dgm:t>
        <a:bodyPr/>
        <a:lstStyle/>
        <a:p>
          <a:endParaRPr lang="en-NZ"/>
        </a:p>
      </dgm:t>
    </dgm:pt>
    <dgm:pt modelId="{C9D88D88-344A-4392-A53A-3147070E1EE8}">
      <dgm:prSet phldrT="[Text]"/>
      <dgm:spPr/>
      <dgm:t>
        <a:bodyPr/>
        <a:lstStyle/>
        <a:p>
          <a:r>
            <a:rPr lang="en-NZ" b="1" dirty="0" err="1"/>
            <a:t>Ponctuelle</a:t>
          </a:r>
          <a:endParaRPr lang="en-NZ" b="1" dirty="0"/>
        </a:p>
      </dgm:t>
    </dgm:pt>
    <dgm:pt modelId="{65F50BCC-F6AB-4961-A113-F1833D93B012}" type="sibTrans" cxnId="{A865AA90-3258-4B1B-A18A-160AAEDC6C6D}">
      <dgm:prSet/>
      <dgm:spPr/>
      <dgm:t>
        <a:bodyPr/>
        <a:lstStyle/>
        <a:p>
          <a:endParaRPr lang="en-NZ"/>
        </a:p>
      </dgm:t>
    </dgm:pt>
    <dgm:pt modelId="{FD665C82-7FBB-4108-ADB9-AF3B363D4682}" type="parTrans" cxnId="{A865AA90-3258-4B1B-A18A-160AAEDC6C6D}">
      <dgm:prSet/>
      <dgm:spPr>
        <a:solidFill>
          <a:srgbClr val="FFC000"/>
        </a:solidFill>
      </dgm:spPr>
      <dgm:t>
        <a:bodyPr/>
        <a:lstStyle/>
        <a:p>
          <a:endParaRPr lang="en-NZ"/>
        </a:p>
      </dgm:t>
    </dgm:pt>
    <dgm:pt modelId="{AF6D47D5-79BD-48C1-9BB4-93572E907D41}">
      <dgm:prSet phldrT="[Text]"/>
      <dgm:spPr/>
      <dgm:t>
        <a:bodyPr/>
        <a:lstStyle/>
        <a:p>
          <a:r>
            <a:rPr lang="en-NZ" b="1" dirty="0" err="1"/>
            <a:t>Efficace</a:t>
          </a:r>
          <a:endParaRPr lang="en-NZ" b="1" dirty="0"/>
        </a:p>
      </dgm:t>
    </dgm:pt>
    <dgm:pt modelId="{85BE0C83-EBBF-4D4D-808A-9FFB3A9CE51B}" type="sibTrans" cxnId="{A38DFC30-2B2C-4AD8-B711-C0E3A427038F}">
      <dgm:prSet/>
      <dgm:spPr/>
      <dgm:t>
        <a:bodyPr/>
        <a:lstStyle/>
        <a:p>
          <a:endParaRPr lang="en-NZ"/>
        </a:p>
      </dgm:t>
    </dgm:pt>
    <dgm:pt modelId="{BC112AD9-BAE4-44C5-B6BE-F0BD3C95EAE9}" type="parTrans" cxnId="{A38DFC30-2B2C-4AD8-B711-C0E3A427038F}">
      <dgm:prSet/>
      <dgm:spPr>
        <a:solidFill>
          <a:srgbClr val="FFC000"/>
        </a:solidFill>
      </dgm:spPr>
      <dgm:t>
        <a:bodyPr/>
        <a:lstStyle/>
        <a:p>
          <a:endParaRPr lang="en-NZ"/>
        </a:p>
      </dgm:t>
    </dgm:pt>
    <dgm:pt modelId="{9E74BEDE-9434-4A7F-B407-A4ABF970704E}">
      <dgm:prSet phldrT="[Text]"/>
      <dgm:spPr/>
      <dgm:t>
        <a:bodyPr/>
        <a:lstStyle/>
        <a:p>
          <a:r>
            <a:rPr lang="en-NZ" b="1" dirty="0" err="1"/>
            <a:t>Régissant</a:t>
          </a:r>
          <a:r>
            <a:rPr lang="en-NZ" b="1" dirty="0"/>
            <a:t> les documents </a:t>
          </a:r>
        </a:p>
      </dgm:t>
    </dgm:pt>
    <dgm:pt modelId="{158745C0-DE4D-48D7-959B-8B7243393130}" type="sibTrans" cxnId="{AF80721C-BD2A-4502-8803-CF6556E686DA}">
      <dgm:prSet/>
      <dgm:spPr/>
      <dgm:t>
        <a:bodyPr/>
        <a:lstStyle/>
        <a:p>
          <a:endParaRPr lang="en-NZ"/>
        </a:p>
      </dgm:t>
    </dgm:pt>
    <dgm:pt modelId="{BBAAD34A-1DEF-4910-A4D1-62B9504F3439}" type="parTrans" cxnId="{AF80721C-BD2A-4502-8803-CF6556E686DA}">
      <dgm:prSet/>
      <dgm:spPr>
        <a:solidFill>
          <a:srgbClr val="FFC000"/>
        </a:solidFill>
      </dgm:spPr>
      <dgm:t>
        <a:bodyPr/>
        <a:lstStyle/>
        <a:p>
          <a:endParaRPr lang="en-NZ"/>
        </a:p>
      </dgm:t>
    </dgm:pt>
    <dgm:pt modelId="{F8C0DFD9-7E9C-4B7D-A3F5-CD773E923EEB}">
      <dgm:prSet phldrT="[Text]"/>
      <dgm:spPr/>
      <dgm:t>
        <a:bodyPr/>
        <a:lstStyle/>
        <a:p>
          <a:r>
            <a:rPr lang="en-NZ" b="1" dirty="0" err="1"/>
            <a:t>Impliquée</a:t>
          </a:r>
          <a:endParaRPr lang="en-NZ" b="1" dirty="0"/>
        </a:p>
      </dgm:t>
    </dgm:pt>
    <dgm:pt modelId="{AB3A13AC-25FC-4EAD-A7E6-E069EAD789F0}" type="sibTrans" cxnId="{F3D42261-6370-429B-A940-B8A1C17ECD7C}">
      <dgm:prSet/>
      <dgm:spPr/>
      <dgm:t>
        <a:bodyPr/>
        <a:lstStyle/>
        <a:p>
          <a:endParaRPr lang="en-NZ"/>
        </a:p>
      </dgm:t>
    </dgm:pt>
    <dgm:pt modelId="{44E4B102-E43B-46F6-B7FC-3A42A9EA9787}" type="parTrans" cxnId="{F3D42261-6370-429B-A940-B8A1C17ECD7C}">
      <dgm:prSet/>
      <dgm:spPr>
        <a:solidFill>
          <a:srgbClr val="FFC000"/>
        </a:solidFill>
      </dgm:spPr>
      <dgm:t>
        <a:bodyPr/>
        <a:lstStyle/>
        <a:p>
          <a:endParaRPr lang="en-NZ"/>
        </a:p>
      </dgm:t>
    </dgm:pt>
    <dgm:pt modelId="{9FF02184-9799-44AB-83D3-26E0F06F3A72}">
      <dgm:prSet phldrT="[Text]"/>
      <dgm:spPr/>
      <dgm:t>
        <a:bodyPr/>
        <a:lstStyle/>
        <a:p>
          <a:r>
            <a:rPr lang="en-NZ" b="1" dirty="0"/>
            <a:t>Participative</a:t>
          </a:r>
        </a:p>
      </dgm:t>
    </dgm:pt>
    <dgm:pt modelId="{2A82556E-B8CB-471B-8108-1067609FA967}" type="sibTrans" cxnId="{A7BF8EAA-7250-4A08-B501-80D6DB4569EC}">
      <dgm:prSet/>
      <dgm:spPr/>
      <dgm:t>
        <a:bodyPr/>
        <a:lstStyle/>
        <a:p>
          <a:endParaRPr lang="en-NZ"/>
        </a:p>
      </dgm:t>
    </dgm:pt>
    <dgm:pt modelId="{1245AFB7-B908-4502-85E2-9E133D50D297}" type="parTrans" cxnId="{A7BF8EAA-7250-4A08-B501-80D6DB4569EC}">
      <dgm:prSet/>
      <dgm:spPr>
        <a:solidFill>
          <a:srgbClr val="FFC000"/>
        </a:solidFill>
      </dgm:spPr>
      <dgm:t>
        <a:bodyPr/>
        <a:lstStyle/>
        <a:p>
          <a:endParaRPr lang="en-NZ"/>
        </a:p>
      </dgm:t>
    </dgm:pt>
    <dgm:pt modelId="{3575DF3F-FBE8-4ED5-91D9-2A3493292C9C}">
      <dgm:prSet phldrT="[Text]"/>
      <dgm:spPr/>
      <dgm:t>
        <a:bodyPr/>
        <a:lstStyle/>
        <a:p>
          <a:r>
            <a:rPr lang="en-NZ" b="1" dirty="0" err="1"/>
            <a:t>Orientée</a:t>
          </a:r>
          <a:r>
            <a:rPr lang="en-NZ" b="1" dirty="0"/>
            <a:t> </a:t>
          </a:r>
          <a:r>
            <a:rPr lang="en-NZ" b="1" dirty="0" err="1"/>
            <a:t>vers</a:t>
          </a:r>
          <a:r>
            <a:rPr lang="en-NZ" b="1" dirty="0"/>
            <a:t> le consensus</a:t>
          </a:r>
        </a:p>
      </dgm:t>
    </dgm:pt>
    <dgm:pt modelId="{4257F0B2-BDAC-41D3-95C8-F2895AFABC2A}" type="sibTrans" cxnId="{3E6019CA-E774-4931-A910-F089BB60055D}">
      <dgm:prSet/>
      <dgm:spPr/>
      <dgm:t>
        <a:bodyPr/>
        <a:lstStyle/>
        <a:p>
          <a:endParaRPr lang="en-NZ"/>
        </a:p>
      </dgm:t>
    </dgm:pt>
    <dgm:pt modelId="{99995484-3858-4E2F-9613-A578DF64A4D8}" type="parTrans" cxnId="{3E6019CA-E774-4931-A910-F089BB60055D}">
      <dgm:prSet/>
      <dgm:spPr>
        <a:solidFill>
          <a:srgbClr val="FFC000"/>
        </a:solidFill>
      </dgm:spPr>
      <dgm:t>
        <a:bodyPr/>
        <a:lstStyle/>
        <a:p>
          <a:endParaRPr lang="en-NZ"/>
        </a:p>
      </dgm:t>
    </dgm:pt>
    <dgm:pt modelId="{25557EA9-1630-4812-8B56-5F4B1CC30C46}">
      <dgm:prSet phldrT="[Text]"/>
      <dgm:spPr/>
      <dgm:t>
        <a:bodyPr/>
        <a:lstStyle/>
        <a:p>
          <a:r>
            <a:rPr lang="en-NZ" b="1" dirty="0" err="1"/>
            <a:t>Réactive</a:t>
          </a:r>
          <a:endParaRPr lang="en-NZ" b="1" dirty="0"/>
        </a:p>
      </dgm:t>
    </dgm:pt>
    <dgm:pt modelId="{EA750791-6022-46E0-9CC1-1EECF1141125}" type="sibTrans" cxnId="{A9D2713B-357F-44A2-A801-A5B7C9BEA2DC}">
      <dgm:prSet/>
      <dgm:spPr/>
      <dgm:t>
        <a:bodyPr/>
        <a:lstStyle/>
        <a:p>
          <a:endParaRPr lang="en-NZ"/>
        </a:p>
      </dgm:t>
    </dgm:pt>
    <dgm:pt modelId="{691F21B5-D2F6-4402-9DA3-F9452F13DD8B}" type="parTrans" cxnId="{A9D2713B-357F-44A2-A801-A5B7C9BEA2DC}">
      <dgm:prSet/>
      <dgm:spPr>
        <a:solidFill>
          <a:srgbClr val="FFC000"/>
        </a:solidFill>
      </dgm:spPr>
      <dgm:t>
        <a:bodyPr/>
        <a:lstStyle/>
        <a:p>
          <a:endParaRPr lang="en-NZ"/>
        </a:p>
      </dgm:t>
    </dgm:pt>
    <dgm:pt modelId="{2AFC1C80-AB72-4563-AD11-793E4C67CA52}">
      <dgm:prSet phldrT="[Text]"/>
      <dgm:spPr/>
      <dgm:t>
        <a:bodyPr/>
        <a:lstStyle/>
        <a:p>
          <a:r>
            <a:rPr lang="en-NZ" b="1" dirty="0" err="1"/>
            <a:t>Transparente</a:t>
          </a:r>
          <a:endParaRPr lang="en-NZ" b="1" dirty="0"/>
        </a:p>
      </dgm:t>
    </dgm:pt>
    <dgm:pt modelId="{F1F86601-F148-4F0A-AC96-F9EFB526368F}" type="sibTrans" cxnId="{A9C5FD93-CAF8-4AA9-B7C5-1D57896A4F8D}">
      <dgm:prSet/>
      <dgm:spPr/>
      <dgm:t>
        <a:bodyPr/>
        <a:lstStyle/>
        <a:p>
          <a:endParaRPr lang="en-NZ"/>
        </a:p>
      </dgm:t>
    </dgm:pt>
    <dgm:pt modelId="{81E6A099-66C4-464F-BF35-FEEA7F4E8892}" type="parTrans" cxnId="{A9C5FD93-CAF8-4AA9-B7C5-1D57896A4F8D}">
      <dgm:prSet/>
      <dgm:spPr>
        <a:solidFill>
          <a:srgbClr val="FFC000"/>
        </a:solidFill>
      </dgm:spPr>
      <dgm:t>
        <a:bodyPr/>
        <a:lstStyle/>
        <a:p>
          <a:endParaRPr lang="en-NZ"/>
        </a:p>
      </dgm:t>
    </dgm:pt>
    <dgm:pt modelId="{CA7DF336-382B-4F29-AD5F-122543C11FDF}">
      <dgm:prSet phldrT="[Text]"/>
      <dgm:spPr/>
      <dgm:t>
        <a:bodyPr/>
        <a:lstStyle/>
        <a:p>
          <a:r>
            <a:rPr lang="en-NZ" b="1" dirty="0" err="1"/>
            <a:t>Responsable</a:t>
          </a:r>
          <a:r>
            <a:rPr lang="en-NZ" b="1" dirty="0"/>
            <a:t> et </a:t>
          </a:r>
          <a:r>
            <a:rPr lang="en-NZ" b="1" dirty="0" err="1"/>
            <a:t>fiable</a:t>
          </a:r>
          <a:r>
            <a:rPr lang="en-NZ" b="1" dirty="0"/>
            <a:t> </a:t>
          </a:r>
        </a:p>
      </dgm:t>
    </dgm:pt>
    <dgm:pt modelId="{81E36F1C-189F-49F9-AD77-FA642983D1E6}" type="sibTrans" cxnId="{A67C245B-8257-4373-AC15-46032FDCF1BB}">
      <dgm:prSet/>
      <dgm:spPr/>
      <dgm:t>
        <a:bodyPr/>
        <a:lstStyle/>
        <a:p>
          <a:endParaRPr lang="en-NZ"/>
        </a:p>
      </dgm:t>
    </dgm:pt>
    <dgm:pt modelId="{66B4E57E-5335-42AB-A230-F4C4743E034C}" type="parTrans" cxnId="{A67C245B-8257-4373-AC15-46032FDCF1BB}">
      <dgm:prSet/>
      <dgm:spPr>
        <a:solidFill>
          <a:srgbClr val="FFC000"/>
        </a:solidFill>
      </dgm:spPr>
      <dgm:t>
        <a:bodyPr/>
        <a:lstStyle/>
        <a:p>
          <a:endParaRPr lang="en-NZ"/>
        </a:p>
      </dgm:t>
    </dgm:pt>
    <dgm:pt modelId="{A6C7D81A-3D47-4B25-8CD9-89707212C22B}" type="pres">
      <dgm:prSet presAssocID="{C362AA07-01B0-4B2F-95D9-12744186CE20}" presName="Name0" presStyleCnt="0">
        <dgm:presLayoutVars>
          <dgm:chMax val="1"/>
          <dgm:dir/>
          <dgm:animLvl val="ctr"/>
          <dgm:resizeHandles val="exact"/>
        </dgm:presLayoutVars>
      </dgm:prSet>
      <dgm:spPr/>
    </dgm:pt>
    <dgm:pt modelId="{7DACE644-5953-45C4-9A16-693613C320C2}" type="pres">
      <dgm:prSet presAssocID="{3F6BEB1C-AB3B-4C0A-9C3F-EF289E8E9126}" presName="centerShape" presStyleLbl="node0" presStyleIdx="0" presStyleCnt="1"/>
      <dgm:spPr/>
    </dgm:pt>
    <dgm:pt modelId="{27A7E330-9A72-4E6D-9CC9-D6E3C70CADB7}" type="pres">
      <dgm:prSet presAssocID="{66B4E57E-5335-42AB-A230-F4C4743E034C}" presName="parTrans" presStyleLbl="sibTrans2D1" presStyleIdx="0" presStyleCnt="9"/>
      <dgm:spPr/>
    </dgm:pt>
    <dgm:pt modelId="{E41CDAB4-0251-4DB2-AEC6-5F486D2BB40C}" type="pres">
      <dgm:prSet presAssocID="{66B4E57E-5335-42AB-A230-F4C4743E034C}" presName="connectorText" presStyleLbl="sibTrans2D1" presStyleIdx="0" presStyleCnt="9"/>
      <dgm:spPr/>
    </dgm:pt>
    <dgm:pt modelId="{3CEA458E-EB95-41CD-ADD9-A518153C8375}" type="pres">
      <dgm:prSet presAssocID="{CA7DF336-382B-4F29-AD5F-122543C11FDF}" presName="node" presStyleLbl="node1" presStyleIdx="0" presStyleCnt="9">
        <dgm:presLayoutVars>
          <dgm:bulletEnabled val="1"/>
        </dgm:presLayoutVars>
      </dgm:prSet>
      <dgm:spPr/>
    </dgm:pt>
    <dgm:pt modelId="{5945CF3B-BDFE-4424-BBCF-383192278067}" type="pres">
      <dgm:prSet presAssocID="{81E6A099-66C4-464F-BF35-FEEA7F4E8892}" presName="parTrans" presStyleLbl="sibTrans2D1" presStyleIdx="1" presStyleCnt="9"/>
      <dgm:spPr/>
    </dgm:pt>
    <dgm:pt modelId="{3A6A1313-B9C6-4959-90B5-C2645A3905D2}" type="pres">
      <dgm:prSet presAssocID="{81E6A099-66C4-464F-BF35-FEEA7F4E8892}" presName="connectorText" presStyleLbl="sibTrans2D1" presStyleIdx="1" presStyleCnt="9"/>
      <dgm:spPr/>
    </dgm:pt>
    <dgm:pt modelId="{A093C9FD-5867-47D4-B58A-6AAB24CE1DCC}" type="pres">
      <dgm:prSet presAssocID="{2AFC1C80-AB72-4563-AD11-793E4C67CA52}" presName="node" presStyleLbl="node1" presStyleIdx="1" presStyleCnt="9">
        <dgm:presLayoutVars>
          <dgm:bulletEnabled val="1"/>
        </dgm:presLayoutVars>
      </dgm:prSet>
      <dgm:spPr/>
    </dgm:pt>
    <dgm:pt modelId="{FD4E2338-7AD7-48C3-8203-88AEF2FB1178}" type="pres">
      <dgm:prSet presAssocID="{691F21B5-D2F6-4402-9DA3-F9452F13DD8B}" presName="parTrans" presStyleLbl="sibTrans2D1" presStyleIdx="2" presStyleCnt="9"/>
      <dgm:spPr/>
    </dgm:pt>
    <dgm:pt modelId="{36E947AD-B32B-46BC-B651-0207DA0678D5}" type="pres">
      <dgm:prSet presAssocID="{691F21B5-D2F6-4402-9DA3-F9452F13DD8B}" presName="connectorText" presStyleLbl="sibTrans2D1" presStyleIdx="2" presStyleCnt="9"/>
      <dgm:spPr/>
    </dgm:pt>
    <dgm:pt modelId="{9F360491-C5E5-416D-AAA8-360B78A37243}" type="pres">
      <dgm:prSet presAssocID="{25557EA9-1630-4812-8B56-5F4B1CC30C46}" presName="node" presStyleLbl="node1" presStyleIdx="2" presStyleCnt="9">
        <dgm:presLayoutVars>
          <dgm:bulletEnabled val="1"/>
        </dgm:presLayoutVars>
      </dgm:prSet>
      <dgm:spPr/>
    </dgm:pt>
    <dgm:pt modelId="{5517460C-D539-4D8A-90EE-DB5E1B190345}" type="pres">
      <dgm:prSet presAssocID="{99995484-3858-4E2F-9613-A578DF64A4D8}" presName="parTrans" presStyleLbl="sibTrans2D1" presStyleIdx="3" presStyleCnt="9"/>
      <dgm:spPr/>
    </dgm:pt>
    <dgm:pt modelId="{B4A0A329-E8A4-4DC1-BD43-BD2E416A853E}" type="pres">
      <dgm:prSet presAssocID="{99995484-3858-4E2F-9613-A578DF64A4D8}" presName="connectorText" presStyleLbl="sibTrans2D1" presStyleIdx="3" presStyleCnt="9"/>
      <dgm:spPr/>
    </dgm:pt>
    <dgm:pt modelId="{24AF34ED-883C-4638-BD10-F35BEF971C9B}" type="pres">
      <dgm:prSet presAssocID="{3575DF3F-FBE8-4ED5-91D9-2A3493292C9C}" presName="node" presStyleLbl="node1" presStyleIdx="3" presStyleCnt="9">
        <dgm:presLayoutVars>
          <dgm:bulletEnabled val="1"/>
        </dgm:presLayoutVars>
      </dgm:prSet>
      <dgm:spPr/>
    </dgm:pt>
    <dgm:pt modelId="{5F0D6FCB-30B4-4B4B-AF68-C99EDF57CE85}" type="pres">
      <dgm:prSet presAssocID="{1245AFB7-B908-4502-85E2-9E133D50D297}" presName="parTrans" presStyleLbl="sibTrans2D1" presStyleIdx="4" presStyleCnt="9"/>
      <dgm:spPr/>
    </dgm:pt>
    <dgm:pt modelId="{3210F356-2E55-416C-B386-EBE0EAB966B1}" type="pres">
      <dgm:prSet presAssocID="{1245AFB7-B908-4502-85E2-9E133D50D297}" presName="connectorText" presStyleLbl="sibTrans2D1" presStyleIdx="4" presStyleCnt="9"/>
      <dgm:spPr/>
    </dgm:pt>
    <dgm:pt modelId="{6CB87AB0-DD0A-4C65-8C01-C10A1CB5219B}" type="pres">
      <dgm:prSet presAssocID="{9FF02184-9799-44AB-83D3-26E0F06F3A72}" presName="node" presStyleLbl="node1" presStyleIdx="4" presStyleCnt="9">
        <dgm:presLayoutVars>
          <dgm:bulletEnabled val="1"/>
        </dgm:presLayoutVars>
      </dgm:prSet>
      <dgm:spPr/>
    </dgm:pt>
    <dgm:pt modelId="{3007DA27-2998-4334-8498-776DC47895C0}" type="pres">
      <dgm:prSet presAssocID="{44E4B102-E43B-46F6-B7FC-3A42A9EA9787}" presName="parTrans" presStyleLbl="sibTrans2D1" presStyleIdx="5" presStyleCnt="9"/>
      <dgm:spPr/>
    </dgm:pt>
    <dgm:pt modelId="{7ACF3400-4F22-4530-8523-F713E1FCC4A1}" type="pres">
      <dgm:prSet presAssocID="{44E4B102-E43B-46F6-B7FC-3A42A9EA9787}" presName="connectorText" presStyleLbl="sibTrans2D1" presStyleIdx="5" presStyleCnt="9"/>
      <dgm:spPr/>
    </dgm:pt>
    <dgm:pt modelId="{56261087-811B-4732-A49B-FCF07179EF04}" type="pres">
      <dgm:prSet presAssocID="{F8C0DFD9-7E9C-4B7D-A3F5-CD773E923EEB}" presName="node" presStyleLbl="node1" presStyleIdx="5" presStyleCnt="9">
        <dgm:presLayoutVars>
          <dgm:bulletEnabled val="1"/>
        </dgm:presLayoutVars>
      </dgm:prSet>
      <dgm:spPr/>
    </dgm:pt>
    <dgm:pt modelId="{AC688B03-0A8A-4164-ADC0-860239B1EE06}" type="pres">
      <dgm:prSet presAssocID="{BBAAD34A-1DEF-4910-A4D1-62B9504F3439}" presName="parTrans" presStyleLbl="sibTrans2D1" presStyleIdx="6" presStyleCnt="9"/>
      <dgm:spPr/>
    </dgm:pt>
    <dgm:pt modelId="{048C0C82-AB5D-484B-AF4A-B0E92ABFE50B}" type="pres">
      <dgm:prSet presAssocID="{BBAAD34A-1DEF-4910-A4D1-62B9504F3439}" presName="connectorText" presStyleLbl="sibTrans2D1" presStyleIdx="6" presStyleCnt="9"/>
      <dgm:spPr/>
    </dgm:pt>
    <dgm:pt modelId="{D702ECF8-EB5C-45E5-8240-814C8A0C77D4}" type="pres">
      <dgm:prSet presAssocID="{9E74BEDE-9434-4A7F-B407-A4ABF970704E}" presName="node" presStyleLbl="node1" presStyleIdx="6" presStyleCnt="9">
        <dgm:presLayoutVars>
          <dgm:bulletEnabled val="1"/>
        </dgm:presLayoutVars>
      </dgm:prSet>
      <dgm:spPr/>
    </dgm:pt>
    <dgm:pt modelId="{6BD33D6F-AAC1-414C-96DE-6A348DABF716}" type="pres">
      <dgm:prSet presAssocID="{BC112AD9-BAE4-44C5-B6BE-F0BD3C95EAE9}" presName="parTrans" presStyleLbl="sibTrans2D1" presStyleIdx="7" presStyleCnt="9"/>
      <dgm:spPr/>
    </dgm:pt>
    <dgm:pt modelId="{B3354726-832D-41C5-BAB9-D4571195D737}" type="pres">
      <dgm:prSet presAssocID="{BC112AD9-BAE4-44C5-B6BE-F0BD3C95EAE9}" presName="connectorText" presStyleLbl="sibTrans2D1" presStyleIdx="7" presStyleCnt="9"/>
      <dgm:spPr/>
    </dgm:pt>
    <dgm:pt modelId="{9D2AD3F0-0E26-4BE6-8143-D9A9BBB344F8}" type="pres">
      <dgm:prSet presAssocID="{AF6D47D5-79BD-48C1-9BB4-93572E907D41}" presName="node" presStyleLbl="node1" presStyleIdx="7" presStyleCnt="9">
        <dgm:presLayoutVars>
          <dgm:bulletEnabled val="1"/>
        </dgm:presLayoutVars>
      </dgm:prSet>
      <dgm:spPr/>
    </dgm:pt>
    <dgm:pt modelId="{67D30811-CAA7-4517-A25E-7D77B3620BF6}" type="pres">
      <dgm:prSet presAssocID="{FD665C82-7FBB-4108-ADB9-AF3B363D4682}" presName="parTrans" presStyleLbl="sibTrans2D1" presStyleIdx="8" presStyleCnt="9"/>
      <dgm:spPr/>
    </dgm:pt>
    <dgm:pt modelId="{37B843BA-B0BA-4A42-8750-CEB8B86AF3BE}" type="pres">
      <dgm:prSet presAssocID="{FD665C82-7FBB-4108-ADB9-AF3B363D4682}" presName="connectorText" presStyleLbl="sibTrans2D1" presStyleIdx="8" presStyleCnt="9"/>
      <dgm:spPr/>
    </dgm:pt>
    <dgm:pt modelId="{B1EEACA1-95ED-4FF8-970C-0F9C500C5464}" type="pres">
      <dgm:prSet presAssocID="{C9D88D88-344A-4392-A53A-3147070E1EE8}" presName="node" presStyleLbl="node1" presStyleIdx="8" presStyleCnt="9">
        <dgm:presLayoutVars>
          <dgm:bulletEnabled val="1"/>
        </dgm:presLayoutVars>
      </dgm:prSet>
      <dgm:spPr/>
    </dgm:pt>
  </dgm:ptLst>
  <dgm:cxnLst>
    <dgm:cxn modelId="{D2036C08-120C-4DA0-8C59-707F4ACC2BEE}" type="presOf" srcId="{691F21B5-D2F6-4402-9DA3-F9452F13DD8B}" destId="{FD4E2338-7AD7-48C3-8203-88AEF2FB1178}" srcOrd="0" destOrd="0" presId="urn:microsoft.com/office/officeart/2005/8/layout/radial5"/>
    <dgm:cxn modelId="{E6D2F913-CBBF-4A55-A58E-6251BF767B73}" type="presOf" srcId="{1245AFB7-B908-4502-85E2-9E133D50D297}" destId="{3210F356-2E55-416C-B386-EBE0EAB966B1}" srcOrd="1" destOrd="0" presId="urn:microsoft.com/office/officeart/2005/8/layout/radial5"/>
    <dgm:cxn modelId="{AF80721C-BD2A-4502-8803-CF6556E686DA}" srcId="{3F6BEB1C-AB3B-4C0A-9C3F-EF289E8E9126}" destId="{9E74BEDE-9434-4A7F-B407-A4ABF970704E}" srcOrd="6" destOrd="0" parTransId="{BBAAD34A-1DEF-4910-A4D1-62B9504F3439}" sibTransId="{158745C0-DE4D-48D7-959B-8B7243393130}"/>
    <dgm:cxn modelId="{6866041D-D56C-4312-8A88-63C28646B28F}" srcId="{C362AA07-01B0-4B2F-95D9-12744186CE20}" destId="{3F6BEB1C-AB3B-4C0A-9C3F-EF289E8E9126}" srcOrd="0" destOrd="0" parTransId="{2CCB7F04-9665-4720-B55A-F633B9C980B2}" sibTransId="{FECBF9AF-3A9F-4D27-8A01-3B407E94AECC}"/>
    <dgm:cxn modelId="{E0739E1D-6782-4DD9-B975-BD2F06E2765B}" type="presOf" srcId="{F8C0DFD9-7E9C-4B7D-A3F5-CD773E923EEB}" destId="{56261087-811B-4732-A49B-FCF07179EF04}" srcOrd="0" destOrd="0" presId="urn:microsoft.com/office/officeart/2005/8/layout/radial5"/>
    <dgm:cxn modelId="{D5BAF726-6770-424D-A0AF-16013492ACA6}" type="presOf" srcId="{1245AFB7-B908-4502-85E2-9E133D50D297}" destId="{5F0D6FCB-30B4-4B4B-AF68-C99EDF57CE85}" srcOrd="0" destOrd="0" presId="urn:microsoft.com/office/officeart/2005/8/layout/radial5"/>
    <dgm:cxn modelId="{33182630-1C28-4950-A312-E1603550BED0}" type="presOf" srcId="{3575DF3F-FBE8-4ED5-91D9-2A3493292C9C}" destId="{24AF34ED-883C-4638-BD10-F35BEF971C9B}" srcOrd="0" destOrd="0" presId="urn:microsoft.com/office/officeart/2005/8/layout/radial5"/>
    <dgm:cxn modelId="{AB5B7930-A96C-4FE9-9EA0-BA95A6B8515F}" type="presOf" srcId="{BC112AD9-BAE4-44C5-B6BE-F0BD3C95EAE9}" destId="{6BD33D6F-AAC1-414C-96DE-6A348DABF716}" srcOrd="0" destOrd="0" presId="urn:microsoft.com/office/officeart/2005/8/layout/radial5"/>
    <dgm:cxn modelId="{A38DFC30-2B2C-4AD8-B711-C0E3A427038F}" srcId="{3F6BEB1C-AB3B-4C0A-9C3F-EF289E8E9126}" destId="{AF6D47D5-79BD-48C1-9BB4-93572E907D41}" srcOrd="7" destOrd="0" parTransId="{BC112AD9-BAE4-44C5-B6BE-F0BD3C95EAE9}" sibTransId="{85BE0C83-EBBF-4D4D-808A-9FFB3A9CE51B}"/>
    <dgm:cxn modelId="{8C6CC532-69C1-400B-B3A7-10D57526BD8E}" type="presOf" srcId="{C9D88D88-344A-4392-A53A-3147070E1EE8}" destId="{B1EEACA1-95ED-4FF8-970C-0F9C500C5464}" srcOrd="0" destOrd="0" presId="urn:microsoft.com/office/officeart/2005/8/layout/radial5"/>
    <dgm:cxn modelId="{E01C6433-711A-49F5-99C4-5252E12D47C6}" type="presOf" srcId="{25557EA9-1630-4812-8B56-5F4B1CC30C46}" destId="{9F360491-C5E5-416D-AAA8-360B78A37243}" srcOrd="0" destOrd="0" presId="urn:microsoft.com/office/officeart/2005/8/layout/radial5"/>
    <dgm:cxn modelId="{A9D2713B-357F-44A2-A801-A5B7C9BEA2DC}" srcId="{3F6BEB1C-AB3B-4C0A-9C3F-EF289E8E9126}" destId="{25557EA9-1630-4812-8B56-5F4B1CC30C46}" srcOrd="2" destOrd="0" parTransId="{691F21B5-D2F6-4402-9DA3-F9452F13DD8B}" sibTransId="{EA750791-6022-46E0-9CC1-1EECF1141125}"/>
    <dgm:cxn modelId="{EE02764E-7890-4499-887F-79E350D1DDEF}" type="presOf" srcId="{CA7DF336-382B-4F29-AD5F-122543C11FDF}" destId="{3CEA458E-EB95-41CD-ADD9-A518153C8375}" srcOrd="0" destOrd="0" presId="urn:microsoft.com/office/officeart/2005/8/layout/radial5"/>
    <dgm:cxn modelId="{3AC08D4F-C24B-47AC-8E14-98EF9A1EDE0F}" type="presOf" srcId="{99995484-3858-4E2F-9613-A578DF64A4D8}" destId="{5517460C-D539-4D8A-90EE-DB5E1B190345}" srcOrd="0" destOrd="0" presId="urn:microsoft.com/office/officeart/2005/8/layout/radial5"/>
    <dgm:cxn modelId="{0ACB0C54-E925-4EF9-AD33-D8F59B44B5D5}" type="presOf" srcId="{BBAAD34A-1DEF-4910-A4D1-62B9504F3439}" destId="{048C0C82-AB5D-484B-AF4A-B0E92ABFE50B}" srcOrd="1" destOrd="0" presId="urn:microsoft.com/office/officeart/2005/8/layout/radial5"/>
    <dgm:cxn modelId="{A67C245B-8257-4373-AC15-46032FDCF1BB}" srcId="{3F6BEB1C-AB3B-4C0A-9C3F-EF289E8E9126}" destId="{CA7DF336-382B-4F29-AD5F-122543C11FDF}" srcOrd="0" destOrd="0" parTransId="{66B4E57E-5335-42AB-A230-F4C4743E034C}" sibTransId="{81E36F1C-189F-49F9-AD77-FA642983D1E6}"/>
    <dgm:cxn modelId="{FA7E0B5D-8E0F-4014-B0BA-BB7DE1037E98}" type="presOf" srcId="{66B4E57E-5335-42AB-A230-F4C4743E034C}" destId="{27A7E330-9A72-4E6D-9CC9-D6E3C70CADB7}" srcOrd="0" destOrd="0" presId="urn:microsoft.com/office/officeart/2005/8/layout/radial5"/>
    <dgm:cxn modelId="{F3D42261-6370-429B-A940-B8A1C17ECD7C}" srcId="{3F6BEB1C-AB3B-4C0A-9C3F-EF289E8E9126}" destId="{F8C0DFD9-7E9C-4B7D-A3F5-CD773E923EEB}" srcOrd="5" destOrd="0" parTransId="{44E4B102-E43B-46F6-B7FC-3A42A9EA9787}" sibTransId="{AB3A13AC-25FC-4EAD-A7E6-E069EAD789F0}"/>
    <dgm:cxn modelId="{9F577A61-3265-4CFB-AB45-60840AAB5B78}" type="presOf" srcId="{BBAAD34A-1DEF-4910-A4D1-62B9504F3439}" destId="{AC688B03-0A8A-4164-ADC0-860239B1EE06}" srcOrd="0" destOrd="0" presId="urn:microsoft.com/office/officeart/2005/8/layout/radial5"/>
    <dgm:cxn modelId="{FCAA7C73-ED78-4006-83BC-60B302D44F77}" type="presOf" srcId="{691F21B5-D2F6-4402-9DA3-F9452F13DD8B}" destId="{36E947AD-B32B-46BC-B651-0207DA0678D5}" srcOrd="1" destOrd="0" presId="urn:microsoft.com/office/officeart/2005/8/layout/radial5"/>
    <dgm:cxn modelId="{1C50427C-6477-4C4B-BE90-C9236424D07E}" type="presOf" srcId="{9E74BEDE-9434-4A7F-B407-A4ABF970704E}" destId="{D702ECF8-EB5C-45E5-8240-814C8A0C77D4}" srcOrd="0" destOrd="0" presId="urn:microsoft.com/office/officeart/2005/8/layout/radial5"/>
    <dgm:cxn modelId="{75C42588-FF35-4E9E-A486-FF56BB459B3B}" type="presOf" srcId="{AF6D47D5-79BD-48C1-9BB4-93572E907D41}" destId="{9D2AD3F0-0E26-4BE6-8143-D9A9BBB344F8}" srcOrd="0" destOrd="0" presId="urn:microsoft.com/office/officeart/2005/8/layout/radial5"/>
    <dgm:cxn modelId="{156E7B90-647F-4046-A618-65A06CE1B3B1}" type="presOf" srcId="{99995484-3858-4E2F-9613-A578DF64A4D8}" destId="{B4A0A329-E8A4-4DC1-BD43-BD2E416A853E}" srcOrd="1" destOrd="0" presId="urn:microsoft.com/office/officeart/2005/8/layout/radial5"/>
    <dgm:cxn modelId="{A865AA90-3258-4B1B-A18A-160AAEDC6C6D}" srcId="{3F6BEB1C-AB3B-4C0A-9C3F-EF289E8E9126}" destId="{C9D88D88-344A-4392-A53A-3147070E1EE8}" srcOrd="8" destOrd="0" parTransId="{FD665C82-7FBB-4108-ADB9-AF3B363D4682}" sibTransId="{65F50BCC-F6AB-4961-A113-F1833D93B012}"/>
    <dgm:cxn modelId="{A9C5FD93-CAF8-4AA9-B7C5-1D57896A4F8D}" srcId="{3F6BEB1C-AB3B-4C0A-9C3F-EF289E8E9126}" destId="{2AFC1C80-AB72-4563-AD11-793E4C67CA52}" srcOrd="1" destOrd="0" parTransId="{81E6A099-66C4-464F-BF35-FEEA7F4E8892}" sibTransId="{F1F86601-F148-4F0A-AC96-F9EFB526368F}"/>
    <dgm:cxn modelId="{2D3971A1-E0B2-44FB-B118-6B9EAA82771B}" type="presOf" srcId="{BC112AD9-BAE4-44C5-B6BE-F0BD3C95EAE9}" destId="{B3354726-832D-41C5-BAB9-D4571195D737}" srcOrd="1" destOrd="0" presId="urn:microsoft.com/office/officeart/2005/8/layout/radial5"/>
    <dgm:cxn modelId="{6B8049A5-9370-4E2B-95EB-45A1E96CAB38}" type="presOf" srcId="{81E6A099-66C4-464F-BF35-FEEA7F4E8892}" destId="{5945CF3B-BDFE-4424-BBCF-383192278067}" srcOrd="0" destOrd="0" presId="urn:microsoft.com/office/officeart/2005/8/layout/radial5"/>
    <dgm:cxn modelId="{A7BF8EAA-7250-4A08-B501-80D6DB4569EC}" srcId="{3F6BEB1C-AB3B-4C0A-9C3F-EF289E8E9126}" destId="{9FF02184-9799-44AB-83D3-26E0F06F3A72}" srcOrd="4" destOrd="0" parTransId="{1245AFB7-B908-4502-85E2-9E133D50D297}" sibTransId="{2A82556E-B8CB-471B-8108-1067609FA967}"/>
    <dgm:cxn modelId="{E69BE6AE-0676-4208-A17C-DF6EC52FBD2C}" type="presOf" srcId="{FD665C82-7FBB-4108-ADB9-AF3B363D4682}" destId="{37B843BA-B0BA-4A42-8750-CEB8B86AF3BE}" srcOrd="1" destOrd="0" presId="urn:microsoft.com/office/officeart/2005/8/layout/radial5"/>
    <dgm:cxn modelId="{804CC0AF-D654-44E3-B942-F8004ECC0DE2}" type="presOf" srcId="{C362AA07-01B0-4B2F-95D9-12744186CE20}" destId="{A6C7D81A-3D47-4B25-8CD9-89707212C22B}" srcOrd="0" destOrd="0" presId="urn:microsoft.com/office/officeart/2005/8/layout/radial5"/>
    <dgm:cxn modelId="{FE21ADB5-8911-4E25-9160-F92EF993DEA0}" type="presOf" srcId="{66B4E57E-5335-42AB-A230-F4C4743E034C}" destId="{E41CDAB4-0251-4DB2-AEC6-5F486D2BB40C}" srcOrd="1" destOrd="0" presId="urn:microsoft.com/office/officeart/2005/8/layout/radial5"/>
    <dgm:cxn modelId="{33235CBE-21A3-459F-9868-626FDF0D7F09}" type="presOf" srcId="{9FF02184-9799-44AB-83D3-26E0F06F3A72}" destId="{6CB87AB0-DD0A-4C65-8C01-C10A1CB5219B}" srcOrd="0" destOrd="0" presId="urn:microsoft.com/office/officeart/2005/8/layout/radial5"/>
    <dgm:cxn modelId="{72BC9EC4-36AE-488E-A130-4ED62560AFEF}" type="presOf" srcId="{3F6BEB1C-AB3B-4C0A-9C3F-EF289E8E9126}" destId="{7DACE644-5953-45C4-9A16-693613C320C2}" srcOrd="0" destOrd="0" presId="urn:microsoft.com/office/officeart/2005/8/layout/radial5"/>
    <dgm:cxn modelId="{C64E53C8-B810-41FE-887B-1305CEA730D3}" type="presOf" srcId="{81E6A099-66C4-464F-BF35-FEEA7F4E8892}" destId="{3A6A1313-B9C6-4959-90B5-C2645A3905D2}" srcOrd="1" destOrd="0" presId="urn:microsoft.com/office/officeart/2005/8/layout/radial5"/>
    <dgm:cxn modelId="{3E6019CA-E774-4931-A910-F089BB60055D}" srcId="{3F6BEB1C-AB3B-4C0A-9C3F-EF289E8E9126}" destId="{3575DF3F-FBE8-4ED5-91D9-2A3493292C9C}" srcOrd="3" destOrd="0" parTransId="{99995484-3858-4E2F-9613-A578DF64A4D8}" sibTransId="{4257F0B2-BDAC-41D3-95C8-F2895AFABC2A}"/>
    <dgm:cxn modelId="{631A53CC-5D63-4518-874C-9631F5672CED}" type="presOf" srcId="{2AFC1C80-AB72-4563-AD11-793E4C67CA52}" destId="{A093C9FD-5867-47D4-B58A-6AAB24CE1DCC}" srcOrd="0" destOrd="0" presId="urn:microsoft.com/office/officeart/2005/8/layout/radial5"/>
    <dgm:cxn modelId="{FCAF25E2-6A5E-4325-8B27-D006CC926446}" type="presOf" srcId="{44E4B102-E43B-46F6-B7FC-3A42A9EA9787}" destId="{7ACF3400-4F22-4530-8523-F713E1FCC4A1}" srcOrd="1" destOrd="0" presId="urn:microsoft.com/office/officeart/2005/8/layout/radial5"/>
    <dgm:cxn modelId="{8A1730F3-C9A5-447F-BEB9-781ED9FE978D}" type="presOf" srcId="{FD665C82-7FBB-4108-ADB9-AF3B363D4682}" destId="{67D30811-CAA7-4517-A25E-7D77B3620BF6}" srcOrd="0" destOrd="0" presId="urn:microsoft.com/office/officeart/2005/8/layout/radial5"/>
    <dgm:cxn modelId="{2BAA9DF9-A955-4640-849D-D6CAAF69E119}" type="presOf" srcId="{44E4B102-E43B-46F6-B7FC-3A42A9EA9787}" destId="{3007DA27-2998-4334-8498-776DC47895C0}" srcOrd="0" destOrd="0" presId="urn:microsoft.com/office/officeart/2005/8/layout/radial5"/>
    <dgm:cxn modelId="{A890557A-A82B-4C06-B262-464CD2E03354}" type="presParOf" srcId="{A6C7D81A-3D47-4B25-8CD9-89707212C22B}" destId="{7DACE644-5953-45C4-9A16-693613C320C2}" srcOrd="0" destOrd="0" presId="urn:microsoft.com/office/officeart/2005/8/layout/radial5"/>
    <dgm:cxn modelId="{14ADBAB7-D0B1-4E4F-99EE-4E1C250CCE81}" type="presParOf" srcId="{A6C7D81A-3D47-4B25-8CD9-89707212C22B}" destId="{27A7E330-9A72-4E6D-9CC9-D6E3C70CADB7}" srcOrd="1" destOrd="0" presId="urn:microsoft.com/office/officeart/2005/8/layout/radial5"/>
    <dgm:cxn modelId="{A543262A-989D-4139-BD88-0375A6D2BC5A}" type="presParOf" srcId="{27A7E330-9A72-4E6D-9CC9-D6E3C70CADB7}" destId="{E41CDAB4-0251-4DB2-AEC6-5F486D2BB40C}" srcOrd="0" destOrd="0" presId="urn:microsoft.com/office/officeart/2005/8/layout/radial5"/>
    <dgm:cxn modelId="{6F89951F-6B51-4606-92C8-DAD6FC29CA23}" type="presParOf" srcId="{A6C7D81A-3D47-4B25-8CD9-89707212C22B}" destId="{3CEA458E-EB95-41CD-ADD9-A518153C8375}" srcOrd="2" destOrd="0" presId="urn:microsoft.com/office/officeart/2005/8/layout/radial5"/>
    <dgm:cxn modelId="{CD90B99E-14B7-41EC-B5E1-DF1510347FCE}" type="presParOf" srcId="{A6C7D81A-3D47-4B25-8CD9-89707212C22B}" destId="{5945CF3B-BDFE-4424-BBCF-383192278067}" srcOrd="3" destOrd="0" presId="urn:microsoft.com/office/officeart/2005/8/layout/radial5"/>
    <dgm:cxn modelId="{DCD95B2B-4010-4628-AB9B-7A82AED66105}" type="presParOf" srcId="{5945CF3B-BDFE-4424-BBCF-383192278067}" destId="{3A6A1313-B9C6-4959-90B5-C2645A3905D2}" srcOrd="0" destOrd="0" presId="urn:microsoft.com/office/officeart/2005/8/layout/radial5"/>
    <dgm:cxn modelId="{9B5496AF-8653-42F0-92BD-21400CE32009}" type="presParOf" srcId="{A6C7D81A-3D47-4B25-8CD9-89707212C22B}" destId="{A093C9FD-5867-47D4-B58A-6AAB24CE1DCC}" srcOrd="4" destOrd="0" presId="urn:microsoft.com/office/officeart/2005/8/layout/radial5"/>
    <dgm:cxn modelId="{D80A16AB-20C1-4DE9-B6B0-22C5DD863AFE}" type="presParOf" srcId="{A6C7D81A-3D47-4B25-8CD9-89707212C22B}" destId="{FD4E2338-7AD7-48C3-8203-88AEF2FB1178}" srcOrd="5" destOrd="0" presId="urn:microsoft.com/office/officeart/2005/8/layout/radial5"/>
    <dgm:cxn modelId="{6BE6F840-C93E-466E-AC44-BBBE89DB84A2}" type="presParOf" srcId="{FD4E2338-7AD7-48C3-8203-88AEF2FB1178}" destId="{36E947AD-B32B-46BC-B651-0207DA0678D5}" srcOrd="0" destOrd="0" presId="urn:microsoft.com/office/officeart/2005/8/layout/radial5"/>
    <dgm:cxn modelId="{FEB4831F-B173-46B5-9631-EE1A53C0E1BF}" type="presParOf" srcId="{A6C7D81A-3D47-4B25-8CD9-89707212C22B}" destId="{9F360491-C5E5-416D-AAA8-360B78A37243}" srcOrd="6" destOrd="0" presId="urn:microsoft.com/office/officeart/2005/8/layout/radial5"/>
    <dgm:cxn modelId="{6B9FA21C-5BD2-4FC8-B980-F045DCAAEC41}" type="presParOf" srcId="{A6C7D81A-3D47-4B25-8CD9-89707212C22B}" destId="{5517460C-D539-4D8A-90EE-DB5E1B190345}" srcOrd="7" destOrd="0" presId="urn:microsoft.com/office/officeart/2005/8/layout/radial5"/>
    <dgm:cxn modelId="{8F65E98C-96C9-4AF6-813C-413C1C176642}" type="presParOf" srcId="{5517460C-D539-4D8A-90EE-DB5E1B190345}" destId="{B4A0A329-E8A4-4DC1-BD43-BD2E416A853E}" srcOrd="0" destOrd="0" presId="urn:microsoft.com/office/officeart/2005/8/layout/radial5"/>
    <dgm:cxn modelId="{6C7DBF16-C6A7-4706-A42B-9EA255BAFA6C}" type="presParOf" srcId="{A6C7D81A-3D47-4B25-8CD9-89707212C22B}" destId="{24AF34ED-883C-4638-BD10-F35BEF971C9B}" srcOrd="8" destOrd="0" presId="urn:microsoft.com/office/officeart/2005/8/layout/radial5"/>
    <dgm:cxn modelId="{D79B9BEC-A941-4290-A8D9-08D87F4B4866}" type="presParOf" srcId="{A6C7D81A-3D47-4B25-8CD9-89707212C22B}" destId="{5F0D6FCB-30B4-4B4B-AF68-C99EDF57CE85}" srcOrd="9" destOrd="0" presId="urn:microsoft.com/office/officeart/2005/8/layout/radial5"/>
    <dgm:cxn modelId="{F5752AA2-0B1A-4E5A-847D-C7970E9DBA46}" type="presParOf" srcId="{5F0D6FCB-30B4-4B4B-AF68-C99EDF57CE85}" destId="{3210F356-2E55-416C-B386-EBE0EAB966B1}" srcOrd="0" destOrd="0" presId="urn:microsoft.com/office/officeart/2005/8/layout/radial5"/>
    <dgm:cxn modelId="{23B97E54-912D-4336-AC76-57BD6C76CE57}" type="presParOf" srcId="{A6C7D81A-3D47-4B25-8CD9-89707212C22B}" destId="{6CB87AB0-DD0A-4C65-8C01-C10A1CB5219B}" srcOrd="10" destOrd="0" presId="urn:microsoft.com/office/officeart/2005/8/layout/radial5"/>
    <dgm:cxn modelId="{8A10747D-C5EA-49A4-B48B-4C9FD0400C55}" type="presParOf" srcId="{A6C7D81A-3D47-4B25-8CD9-89707212C22B}" destId="{3007DA27-2998-4334-8498-776DC47895C0}" srcOrd="11" destOrd="0" presId="urn:microsoft.com/office/officeart/2005/8/layout/radial5"/>
    <dgm:cxn modelId="{4D4EBA5B-A8E6-44C8-B084-99B7B86FD17E}" type="presParOf" srcId="{3007DA27-2998-4334-8498-776DC47895C0}" destId="{7ACF3400-4F22-4530-8523-F713E1FCC4A1}" srcOrd="0" destOrd="0" presId="urn:microsoft.com/office/officeart/2005/8/layout/radial5"/>
    <dgm:cxn modelId="{F93C8E4A-FC39-459F-A456-BF5692966214}" type="presParOf" srcId="{A6C7D81A-3D47-4B25-8CD9-89707212C22B}" destId="{56261087-811B-4732-A49B-FCF07179EF04}" srcOrd="12" destOrd="0" presId="urn:microsoft.com/office/officeart/2005/8/layout/radial5"/>
    <dgm:cxn modelId="{93E55B65-357E-4493-A9BD-81188BF88EA4}" type="presParOf" srcId="{A6C7D81A-3D47-4B25-8CD9-89707212C22B}" destId="{AC688B03-0A8A-4164-ADC0-860239B1EE06}" srcOrd="13" destOrd="0" presId="urn:microsoft.com/office/officeart/2005/8/layout/radial5"/>
    <dgm:cxn modelId="{865C8AA3-3AEB-4BC4-B27A-CFBEE7018343}" type="presParOf" srcId="{AC688B03-0A8A-4164-ADC0-860239B1EE06}" destId="{048C0C82-AB5D-484B-AF4A-B0E92ABFE50B}" srcOrd="0" destOrd="0" presId="urn:microsoft.com/office/officeart/2005/8/layout/radial5"/>
    <dgm:cxn modelId="{63308E46-C80B-4EC2-94C3-05A5F7888A3E}" type="presParOf" srcId="{A6C7D81A-3D47-4B25-8CD9-89707212C22B}" destId="{D702ECF8-EB5C-45E5-8240-814C8A0C77D4}" srcOrd="14" destOrd="0" presId="urn:microsoft.com/office/officeart/2005/8/layout/radial5"/>
    <dgm:cxn modelId="{A36AF657-AA4F-4E18-A0C6-859B35708984}" type="presParOf" srcId="{A6C7D81A-3D47-4B25-8CD9-89707212C22B}" destId="{6BD33D6F-AAC1-414C-96DE-6A348DABF716}" srcOrd="15" destOrd="0" presId="urn:microsoft.com/office/officeart/2005/8/layout/radial5"/>
    <dgm:cxn modelId="{8ADC4577-E55D-4380-9BC3-9095EC092002}" type="presParOf" srcId="{6BD33D6F-AAC1-414C-96DE-6A348DABF716}" destId="{B3354726-832D-41C5-BAB9-D4571195D737}" srcOrd="0" destOrd="0" presId="urn:microsoft.com/office/officeart/2005/8/layout/radial5"/>
    <dgm:cxn modelId="{D35513B6-38D5-4B98-BA25-1C6DE3E8FFC9}" type="presParOf" srcId="{A6C7D81A-3D47-4B25-8CD9-89707212C22B}" destId="{9D2AD3F0-0E26-4BE6-8143-D9A9BBB344F8}" srcOrd="16" destOrd="0" presId="urn:microsoft.com/office/officeart/2005/8/layout/radial5"/>
    <dgm:cxn modelId="{BA4876BF-28FE-4124-87AD-BFF2234F66C1}" type="presParOf" srcId="{A6C7D81A-3D47-4B25-8CD9-89707212C22B}" destId="{67D30811-CAA7-4517-A25E-7D77B3620BF6}" srcOrd="17" destOrd="0" presId="urn:microsoft.com/office/officeart/2005/8/layout/radial5"/>
    <dgm:cxn modelId="{E4B68611-BDB1-4775-9356-0454DAC43F10}" type="presParOf" srcId="{67D30811-CAA7-4517-A25E-7D77B3620BF6}" destId="{37B843BA-B0BA-4A42-8750-CEB8B86AF3BE}" srcOrd="0" destOrd="0" presId="urn:microsoft.com/office/officeart/2005/8/layout/radial5"/>
    <dgm:cxn modelId="{22902293-223A-43F7-AD47-CB955F15D78C}" type="presParOf" srcId="{A6C7D81A-3D47-4B25-8CD9-89707212C22B}" destId="{B1EEACA1-95ED-4FF8-970C-0F9C500C5464}" srcOrd="1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41B428-3E94-43B6-A5B3-F48CCDB980B2}">
      <dsp:nvSpPr>
        <dsp:cNvPr id="0" name=""/>
        <dsp:cNvSpPr/>
      </dsp:nvSpPr>
      <dsp:spPr>
        <a:xfrm rot="5400000">
          <a:off x="-144181" y="144181"/>
          <a:ext cx="961212" cy="672848"/>
        </a:xfrm>
        <a:prstGeom prst="chevron">
          <a:avLst/>
        </a:prstGeom>
        <a:solidFill>
          <a:srgbClr val="509DA7"/>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endParaRPr lang="en-NZ" sz="1800" kern="1200" dirty="0"/>
        </a:p>
      </dsp:txBody>
      <dsp:txXfrm rot="-5400000">
        <a:off x="1" y="336423"/>
        <a:ext cx="672848" cy="288364"/>
      </dsp:txXfrm>
    </dsp:sp>
    <dsp:sp modelId="{B6D3C328-1ADB-4EF7-B747-5F57FE340AA2}">
      <dsp:nvSpPr>
        <dsp:cNvPr id="0" name=""/>
        <dsp:cNvSpPr/>
      </dsp:nvSpPr>
      <dsp:spPr>
        <a:xfrm rot="5400000">
          <a:off x="4024530" y="-3351681"/>
          <a:ext cx="624788" cy="7328151"/>
        </a:xfrm>
        <a:prstGeom prst="round2SameRect">
          <a:avLst/>
        </a:prstGeom>
        <a:solidFill>
          <a:schemeClr val="lt1">
            <a:alpha val="90000"/>
            <a:hueOff val="0"/>
            <a:satOff val="0"/>
            <a:lumOff val="0"/>
            <a:alphaOff val="0"/>
          </a:schemeClr>
        </a:solidFill>
        <a:ln w="25400" cap="flat" cmpd="sng" algn="ctr">
          <a:solidFill>
            <a:srgbClr val="509DA7"/>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NZ" sz="2800" kern="1200" dirty="0" err="1">
              <a:latin typeface="Arial" panose="020B0604020202020204" pitchFamily="34" charset="0"/>
              <a:cs typeface="Arial" panose="020B0604020202020204" pitchFamily="34" charset="0"/>
            </a:rPr>
            <a:t>Valeurs</a:t>
          </a:r>
          <a:r>
            <a:rPr lang="en-NZ" sz="2800" kern="1200" dirty="0">
              <a:latin typeface="Arial" panose="020B0604020202020204" pitchFamily="34" charset="0"/>
              <a:cs typeface="Arial" panose="020B0604020202020204" pitchFamily="34" charset="0"/>
            </a:rPr>
            <a:t> </a:t>
          </a:r>
          <a:r>
            <a:rPr lang="en-NZ" sz="2800" kern="1200" dirty="0" err="1">
              <a:latin typeface="Arial" panose="020B0604020202020204" pitchFamily="34" charset="0"/>
              <a:cs typeface="Arial" panose="020B0604020202020204" pitchFamily="34" charset="0"/>
            </a:rPr>
            <a:t>fondamentales</a:t>
          </a:r>
          <a:endParaRPr lang="en-NZ" sz="2800" kern="1200" dirty="0">
            <a:latin typeface="Arial" panose="020B0604020202020204" pitchFamily="34" charset="0"/>
            <a:cs typeface="Arial" panose="020B0604020202020204" pitchFamily="34" charset="0"/>
          </a:endParaRPr>
        </a:p>
      </dsp:txBody>
      <dsp:txXfrm rot="-5400000">
        <a:off x="672849" y="30500"/>
        <a:ext cx="7297651" cy="563788"/>
      </dsp:txXfrm>
    </dsp:sp>
    <dsp:sp modelId="{766544C8-4121-4CA9-966F-0D4D04AB6472}">
      <dsp:nvSpPr>
        <dsp:cNvPr id="0" name=""/>
        <dsp:cNvSpPr/>
      </dsp:nvSpPr>
      <dsp:spPr>
        <a:xfrm rot="5400000">
          <a:off x="-144181" y="955859"/>
          <a:ext cx="961212" cy="672848"/>
        </a:xfrm>
        <a:prstGeom prst="chevron">
          <a:avLst/>
        </a:prstGeom>
        <a:solidFill>
          <a:srgbClr val="509DA7"/>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NZ" sz="2800" kern="1200" dirty="0"/>
        </a:p>
      </dsp:txBody>
      <dsp:txXfrm rot="-5400000">
        <a:off x="1" y="1148101"/>
        <a:ext cx="672848" cy="288364"/>
      </dsp:txXfrm>
    </dsp:sp>
    <dsp:sp modelId="{3ADD9E56-25F4-40E0-B745-1327B0C7EE62}">
      <dsp:nvSpPr>
        <dsp:cNvPr id="0" name=""/>
        <dsp:cNvSpPr/>
      </dsp:nvSpPr>
      <dsp:spPr>
        <a:xfrm rot="5400000">
          <a:off x="4024530" y="-2540003"/>
          <a:ext cx="624788" cy="7328151"/>
        </a:xfrm>
        <a:prstGeom prst="round2SameRect">
          <a:avLst/>
        </a:prstGeom>
        <a:solidFill>
          <a:schemeClr val="lt1">
            <a:alpha val="90000"/>
            <a:hueOff val="0"/>
            <a:satOff val="0"/>
            <a:lumOff val="0"/>
            <a:alphaOff val="0"/>
          </a:schemeClr>
        </a:solidFill>
        <a:ln w="25400" cap="flat" cmpd="sng" algn="ctr">
          <a:solidFill>
            <a:srgbClr val="509DA7"/>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NZ" sz="2800" kern="1200" dirty="0">
              <a:latin typeface="Arial" panose="020B0604020202020204" pitchFamily="34" charset="0"/>
              <a:cs typeface="Arial" panose="020B0604020202020204" pitchFamily="34" charset="0"/>
            </a:rPr>
            <a:t>Mission et Vision</a:t>
          </a:r>
        </a:p>
      </dsp:txBody>
      <dsp:txXfrm rot="-5400000">
        <a:off x="672849" y="842178"/>
        <a:ext cx="7297651" cy="563788"/>
      </dsp:txXfrm>
    </dsp:sp>
    <dsp:sp modelId="{BE64A8D9-0897-44C8-9652-E783817D0EA8}">
      <dsp:nvSpPr>
        <dsp:cNvPr id="0" name=""/>
        <dsp:cNvSpPr/>
      </dsp:nvSpPr>
      <dsp:spPr>
        <a:xfrm rot="5400000">
          <a:off x="-144181" y="1765366"/>
          <a:ext cx="961212" cy="672848"/>
        </a:xfrm>
        <a:prstGeom prst="chevron">
          <a:avLst/>
        </a:prstGeom>
        <a:solidFill>
          <a:srgbClr val="509DA7"/>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NZ" sz="2800" kern="1200" dirty="0"/>
        </a:p>
      </dsp:txBody>
      <dsp:txXfrm rot="-5400000">
        <a:off x="1" y="1957608"/>
        <a:ext cx="672848" cy="288364"/>
      </dsp:txXfrm>
    </dsp:sp>
    <dsp:sp modelId="{52ABC9A9-6E17-4488-A594-1B18CEF1E63B}">
      <dsp:nvSpPr>
        <dsp:cNvPr id="0" name=""/>
        <dsp:cNvSpPr/>
      </dsp:nvSpPr>
      <dsp:spPr>
        <a:xfrm rot="5400000">
          <a:off x="4024530" y="-1730497"/>
          <a:ext cx="624788" cy="7328151"/>
        </a:xfrm>
        <a:prstGeom prst="round2SameRect">
          <a:avLst/>
        </a:prstGeom>
        <a:solidFill>
          <a:schemeClr val="lt1">
            <a:alpha val="90000"/>
            <a:hueOff val="0"/>
            <a:satOff val="0"/>
            <a:lumOff val="0"/>
            <a:alphaOff val="0"/>
          </a:schemeClr>
        </a:solidFill>
        <a:ln w="25400" cap="flat" cmpd="sng" algn="ctr">
          <a:solidFill>
            <a:srgbClr val="509DA7"/>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NZ" sz="2800" kern="1200" dirty="0" err="1">
              <a:latin typeface="Arial"/>
              <a:cs typeface="Arial"/>
            </a:rPr>
            <a:t>Objectifs</a:t>
          </a:r>
          <a:r>
            <a:rPr lang="en-NZ" sz="2800" kern="1200" dirty="0">
              <a:latin typeface="Arial"/>
              <a:cs typeface="Arial"/>
            </a:rPr>
            <a:t> et convictions</a:t>
          </a:r>
        </a:p>
      </dsp:txBody>
      <dsp:txXfrm rot="-5400000">
        <a:off x="672849" y="1651684"/>
        <a:ext cx="7297651" cy="563788"/>
      </dsp:txXfrm>
    </dsp:sp>
    <dsp:sp modelId="{75C31CF8-0B3B-4CDD-ABC3-406C93616AE4}">
      <dsp:nvSpPr>
        <dsp:cNvPr id="0" name=""/>
        <dsp:cNvSpPr/>
      </dsp:nvSpPr>
      <dsp:spPr>
        <a:xfrm rot="5400000">
          <a:off x="-144181" y="2574872"/>
          <a:ext cx="961212" cy="672848"/>
        </a:xfrm>
        <a:prstGeom prst="chevron">
          <a:avLst/>
        </a:prstGeom>
        <a:solidFill>
          <a:srgbClr val="509DA7"/>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NZ" sz="2800" kern="1200" dirty="0">
            <a:latin typeface="Arial" panose="020B0604020202020204" pitchFamily="34" charset="0"/>
            <a:cs typeface="Arial" panose="020B0604020202020204" pitchFamily="34" charset="0"/>
          </a:endParaRPr>
        </a:p>
      </dsp:txBody>
      <dsp:txXfrm rot="-5400000">
        <a:off x="1" y="2767114"/>
        <a:ext cx="672848" cy="288364"/>
      </dsp:txXfrm>
    </dsp:sp>
    <dsp:sp modelId="{04D1FE55-D463-44BF-B030-AF645182DE3C}">
      <dsp:nvSpPr>
        <dsp:cNvPr id="0" name=""/>
        <dsp:cNvSpPr/>
      </dsp:nvSpPr>
      <dsp:spPr>
        <a:xfrm rot="5400000">
          <a:off x="4024530" y="-913280"/>
          <a:ext cx="624788" cy="7328151"/>
        </a:xfrm>
        <a:prstGeom prst="round2SameRect">
          <a:avLst/>
        </a:prstGeom>
        <a:solidFill>
          <a:schemeClr val="lt1">
            <a:alpha val="90000"/>
            <a:hueOff val="0"/>
            <a:satOff val="0"/>
            <a:lumOff val="0"/>
            <a:alphaOff val="0"/>
          </a:schemeClr>
        </a:solidFill>
        <a:ln w="25400" cap="flat" cmpd="sng" algn="ctr">
          <a:solidFill>
            <a:srgbClr val="509DA7"/>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NZ" sz="2800" kern="1200" dirty="0" err="1">
              <a:latin typeface="Arial" panose="020B0604020202020204" pitchFamily="34" charset="0"/>
              <a:cs typeface="Arial" panose="020B0604020202020204" pitchFamily="34" charset="0"/>
            </a:rPr>
            <a:t>Origine</a:t>
          </a:r>
          <a:r>
            <a:rPr lang="en-NZ" sz="2800" kern="1200" dirty="0">
              <a:latin typeface="Arial" panose="020B0604020202020204" pitchFamily="34" charset="0"/>
              <a:cs typeface="Arial" panose="020B0604020202020204" pitchFamily="34" charset="0"/>
            </a:rPr>
            <a:t> et </a:t>
          </a:r>
          <a:r>
            <a:rPr lang="en-NZ" sz="2800" kern="1200" dirty="0" err="1">
              <a:solidFill>
                <a:schemeClr val="tx1"/>
              </a:solidFill>
              <a:latin typeface="Arial" panose="020B0604020202020204" pitchFamily="34" charset="0"/>
              <a:cs typeface="Arial" panose="020B0604020202020204" pitchFamily="34" charset="0"/>
            </a:rPr>
            <a:t>activités</a:t>
          </a:r>
          <a:endParaRPr lang="en-NZ" sz="2800" kern="1200" dirty="0">
            <a:solidFill>
              <a:schemeClr val="tx1"/>
            </a:solidFill>
            <a:latin typeface="Arial" panose="020B0604020202020204" pitchFamily="34" charset="0"/>
            <a:cs typeface="Arial" panose="020B0604020202020204" pitchFamily="34" charset="0"/>
          </a:endParaRPr>
        </a:p>
      </dsp:txBody>
      <dsp:txXfrm rot="-5400000">
        <a:off x="672849" y="2468901"/>
        <a:ext cx="7297651" cy="5637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41B428-3E94-43B6-A5B3-F48CCDB980B2}">
      <dsp:nvSpPr>
        <dsp:cNvPr id="0" name=""/>
        <dsp:cNvSpPr/>
      </dsp:nvSpPr>
      <dsp:spPr>
        <a:xfrm rot="5400000">
          <a:off x="-144181" y="146353"/>
          <a:ext cx="961212" cy="672848"/>
        </a:xfrm>
        <a:prstGeom prst="chevron">
          <a:avLst/>
        </a:prstGeom>
        <a:solidFill>
          <a:srgbClr val="509DA7"/>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endParaRPr lang="en-NZ" sz="1800" kern="1200" dirty="0"/>
        </a:p>
      </dsp:txBody>
      <dsp:txXfrm rot="-5400000">
        <a:off x="1" y="338595"/>
        <a:ext cx="672848" cy="288364"/>
      </dsp:txXfrm>
    </dsp:sp>
    <dsp:sp modelId="{B6D3C328-1ADB-4EF7-B747-5F57FE340AA2}">
      <dsp:nvSpPr>
        <dsp:cNvPr id="0" name=""/>
        <dsp:cNvSpPr/>
      </dsp:nvSpPr>
      <dsp:spPr>
        <a:xfrm rot="5400000">
          <a:off x="4026838" y="-3349509"/>
          <a:ext cx="620171" cy="7328151"/>
        </a:xfrm>
        <a:prstGeom prst="round2SameRect">
          <a:avLst/>
        </a:prstGeom>
        <a:solidFill>
          <a:schemeClr val="lt1">
            <a:alpha val="90000"/>
            <a:hueOff val="0"/>
            <a:satOff val="0"/>
            <a:lumOff val="0"/>
            <a:alphaOff val="0"/>
          </a:schemeClr>
        </a:solidFill>
        <a:ln w="25400" cap="flat" cmpd="sng" algn="ctr">
          <a:solidFill>
            <a:srgbClr val="509DA7"/>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NZ" sz="2800" kern="1200" dirty="0">
              <a:latin typeface="Arial" panose="020B0604020202020204" pitchFamily="34" charset="0"/>
              <a:cs typeface="Arial" panose="020B0604020202020204" pitchFamily="34" charset="0"/>
            </a:rPr>
            <a:t>Prise de </a:t>
          </a:r>
          <a:r>
            <a:rPr lang="en-NZ" sz="2800" kern="1200" dirty="0" err="1">
              <a:latin typeface="Arial" panose="020B0604020202020204" pitchFamily="34" charset="0"/>
              <a:cs typeface="Arial" panose="020B0604020202020204" pitchFamily="34" charset="0"/>
            </a:rPr>
            <a:t>décision</a:t>
          </a:r>
          <a:endParaRPr lang="en-NZ" sz="2800" kern="1200" dirty="0">
            <a:latin typeface="Arial" panose="020B0604020202020204" pitchFamily="34" charset="0"/>
            <a:cs typeface="Arial" panose="020B0604020202020204" pitchFamily="34" charset="0"/>
          </a:endParaRPr>
        </a:p>
      </dsp:txBody>
      <dsp:txXfrm rot="-5400000">
        <a:off x="672848" y="34755"/>
        <a:ext cx="7297877" cy="559623"/>
      </dsp:txXfrm>
    </dsp:sp>
    <dsp:sp modelId="{766544C8-4121-4CA9-966F-0D4D04AB6472}">
      <dsp:nvSpPr>
        <dsp:cNvPr id="0" name=""/>
        <dsp:cNvSpPr/>
      </dsp:nvSpPr>
      <dsp:spPr>
        <a:xfrm rot="5400000">
          <a:off x="-144181" y="955859"/>
          <a:ext cx="961212" cy="672848"/>
        </a:xfrm>
        <a:prstGeom prst="chevron">
          <a:avLst/>
        </a:prstGeom>
        <a:solidFill>
          <a:srgbClr val="509DA7"/>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NZ" sz="2800" kern="1200" dirty="0"/>
        </a:p>
      </dsp:txBody>
      <dsp:txXfrm rot="-5400000">
        <a:off x="1" y="1148101"/>
        <a:ext cx="672848" cy="288364"/>
      </dsp:txXfrm>
    </dsp:sp>
    <dsp:sp modelId="{3ADD9E56-25F4-40E0-B745-1327B0C7EE62}">
      <dsp:nvSpPr>
        <dsp:cNvPr id="0" name=""/>
        <dsp:cNvSpPr/>
      </dsp:nvSpPr>
      <dsp:spPr>
        <a:xfrm rot="5400000">
          <a:off x="4039718" y="-2528669"/>
          <a:ext cx="594411" cy="7328151"/>
        </a:xfrm>
        <a:prstGeom prst="round2SameRect">
          <a:avLst/>
        </a:prstGeom>
        <a:solidFill>
          <a:schemeClr val="lt1">
            <a:alpha val="90000"/>
            <a:hueOff val="0"/>
            <a:satOff val="0"/>
            <a:lumOff val="0"/>
            <a:alphaOff val="0"/>
          </a:schemeClr>
        </a:solidFill>
        <a:ln w="25400" cap="flat" cmpd="sng" algn="ctr">
          <a:solidFill>
            <a:srgbClr val="509DA7"/>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NZ" sz="2600" kern="1200" baseline="0" dirty="0">
              <a:latin typeface="Arial" panose="020B0604020202020204" pitchFamily="34" charset="0"/>
              <a:cs typeface="Arial" panose="020B0604020202020204" pitchFamily="34" charset="0"/>
            </a:rPr>
            <a:t>Structure du Zonta International et Leadership </a:t>
          </a:r>
        </a:p>
      </dsp:txBody>
      <dsp:txXfrm rot="-5400000">
        <a:off x="672849" y="867217"/>
        <a:ext cx="7299134" cy="536377"/>
      </dsp:txXfrm>
    </dsp:sp>
    <dsp:sp modelId="{BE64A8D9-0897-44C8-9652-E783817D0EA8}">
      <dsp:nvSpPr>
        <dsp:cNvPr id="0" name=""/>
        <dsp:cNvSpPr/>
      </dsp:nvSpPr>
      <dsp:spPr>
        <a:xfrm rot="5400000">
          <a:off x="-144181" y="1765366"/>
          <a:ext cx="961212" cy="672848"/>
        </a:xfrm>
        <a:prstGeom prst="chevron">
          <a:avLst/>
        </a:prstGeom>
        <a:solidFill>
          <a:srgbClr val="509DA7"/>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NZ" sz="2800" kern="1200" dirty="0"/>
        </a:p>
      </dsp:txBody>
      <dsp:txXfrm rot="-5400000">
        <a:off x="1" y="1957608"/>
        <a:ext cx="672848" cy="288364"/>
      </dsp:txXfrm>
    </dsp:sp>
    <dsp:sp modelId="{52ABC9A9-6E17-4488-A594-1B18CEF1E63B}">
      <dsp:nvSpPr>
        <dsp:cNvPr id="0" name=""/>
        <dsp:cNvSpPr/>
      </dsp:nvSpPr>
      <dsp:spPr>
        <a:xfrm rot="5400000">
          <a:off x="4024530" y="-1730497"/>
          <a:ext cx="624788" cy="7328151"/>
        </a:xfrm>
        <a:prstGeom prst="round2SameRect">
          <a:avLst/>
        </a:prstGeom>
        <a:solidFill>
          <a:schemeClr val="lt1">
            <a:alpha val="90000"/>
            <a:hueOff val="0"/>
            <a:satOff val="0"/>
            <a:lumOff val="0"/>
            <a:alphaOff val="0"/>
          </a:schemeClr>
        </a:solidFill>
        <a:ln w="25400" cap="flat" cmpd="sng" algn="ctr">
          <a:solidFill>
            <a:srgbClr val="509DA7"/>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NZ" sz="2600" kern="1200" dirty="0" err="1">
              <a:latin typeface="Arial" panose="020B0604020202020204" pitchFamily="34" charset="0"/>
              <a:cs typeface="Arial" panose="020B0604020202020204" pitchFamily="34" charset="0"/>
            </a:rPr>
            <a:t>Objectifs</a:t>
          </a:r>
          <a:r>
            <a:rPr lang="en-NZ" sz="2600" kern="1200" dirty="0">
              <a:latin typeface="Arial" panose="020B0604020202020204" pitchFamily="34" charset="0"/>
              <a:cs typeface="Arial" panose="020B0604020202020204" pitchFamily="34" charset="0"/>
            </a:rPr>
            <a:t> </a:t>
          </a:r>
          <a:r>
            <a:rPr lang="en-NZ" sz="2600" kern="1200" dirty="0" err="1">
              <a:latin typeface="Arial" panose="020B0604020202020204" pitchFamily="34" charset="0"/>
              <a:cs typeface="Arial" panose="020B0604020202020204" pitchFamily="34" charset="0"/>
            </a:rPr>
            <a:t>bienniaux</a:t>
          </a:r>
          <a:r>
            <a:rPr lang="en-NZ" sz="2600" kern="1200" dirty="0">
              <a:latin typeface="Arial" panose="020B0604020202020204" pitchFamily="34" charset="0"/>
              <a:cs typeface="Arial" panose="020B0604020202020204" pitchFamily="34" charset="0"/>
            </a:rPr>
            <a:t> et </a:t>
          </a:r>
          <a:r>
            <a:rPr lang="en-NZ" sz="2600" kern="1200" dirty="0" err="1">
              <a:latin typeface="Arial" panose="020B0604020202020204" pitchFamily="34" charset="0"/>
              <a:cs typeface="Arial" panose="020B0604020202020204" pitchFamily="34" charset="0"/>
            </a:rPr>
            <a:t>domaines</a:t>
          </a:r>
          <a:r>
            <a:rPr lang="en-NZ" sz="2600" kern="1200" dirty="0">
              <a:latin typeface="Arial" panose="020B0604020202020204" pitchFamily="34" charset="0"/>
              <a:cs typeface="Arial" panose="020B0604020202020204" pitchFamily="34" charset="0"/>
            </a:rPr>
            <a:t> </a:t>
          </a:r>
          <a:r>
            <a:rPr lang="en-NZ" sz="2600" kern="1200" dirty="0" err="1">
              <a:latin typeface="Arial" panose="020B0604020202020204" pitchFamily="34" charset="0"/>
              <a:cs typeface="Arial" panose="020B0604020202020204" pitchFamily="34" charset="0"/>
            </a:rPr>
            <a:t>prioritaires</a:t>
          </a:r>
          <a:endParaRPr lang="en-NZ" sz="2600" kern="1200" dirty="0">
            <a:latin typeface="Arial" panose="020B0604020202020204" pitchFamily="34" charset="0"/>
            <a:cs typeface="Arial" panose="020B0604020202020204" pitchFamily="34" charset="0"/>
          </a:endParaRPr>
        </a:p>
      </dsp:txBody>
      <dsp:txXfrm rot="-5400000">
        <a:off x="672849" y="1651684"/>
        <a:ext cx="7297651" cy="563788"/>
      </dsp:txXfrm>
    </dsp:sp>
    <dsp:sp modelId="{75C31CF8-0B3B-4CDD-ABC3-406C93616AE4}">
      <dsp:nvSpPr>
        <dsp:cNvPr id="0" name=""/>
        <dsp:cNvSpPr/>
      </dsp:nvSpPr>
      <dsp:spPr>
        <a:xfrm rot="5400000">
          <a:off x="-144181" y="2574872"/>
          <a:ext cx="961212" cy="672848"/>
        </a:xfrm>
        <a:prstGeom prst="chevron">
          <a:avLst/>
        </a:prstGeom>
        <a:solidFill>
          <a:srgbClr val="509DA7"/>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NZ" sz="2800" kern="1200" dirty="0">
            <a:latin typeface="Arial" panose="020B0604020202020204" pitchFamily="34" charset="0"/>
            <a:cs typeface="Arial" panose="020B0604020202020204" pitchFamily="34" charset="0"/>
          </a:endParaRPr>
        </a:p>
      </dsp:txBody>
      <dsp:txXfrm rot="-5400000">
        <a:off x="1" y="2767114"/>
        <a:ext cx="672848" cy="288364"/>
      </dsp:txXfrm>
    </dsp:sp>
    <dsp:sp modelId="{04D1FE55-D463-44BF-B030-AF645182DE3C}">
      <dsp:nvSpPr>
        <dsp:cNvPr id="0" name=""/>
        <dsp:cNvSpPr/>
      </dsp:nvSpPr>
      <dsp:spPr>
        <a:xfrm rot="5400000">
          <a:off x="4024530" y="-920990"/>
          <a:ext cx="624788" cy="7328151"/>
        </a:xfrm>
        <a:prstGeom prst="round2SameRect">
          <a:avLst/>
        </a:prstGeom>
        <a:solidFill>
          <a:schemeClr val="lt1">
            <a:alpha val="90000"/>
            <a:hueOff val="0"/>
            <a:satOff val="0"/>
            <a:lumOff val="0"/>
            <a:alphaOff val="0"/>
          </a:schemeClr>
        </a:solidFill>
        <a:ln w="25400" cap="flat" cmpd="sng" algn="ctr">
          <a:solidFill>
            <a:srgbClr val="509DA7"/>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NZ" sz="2800" kern="1200" dirty="0">
              <a:latin typeface="Arial" panose="020B0604020202020204" pitchFamily="34" charset="0"/>
              <a:cs typeface="Arial" panose="020B0604020202020204" pitchFamily="34" charset="0"/>
            </a:rPr>
            <a:t>Documents de </a:t>
          </a:r>
          <a:r>
            <a:rPr lang="en-NZ" sz="2800" kern="1200" dirty="0" err="1">
              <a:latin typeface="Arial" panose="020B0604020202020204" pitchFamily="34" charset="0"/>
              <a:cs typeface="Arial" panose="020B0604020202020204" pitchFamily="34" charset="0"/>
            </a:rPr>
            <a:t>gouvernance</a:t>
          </a:r>
          <a:endParaRPr lang="en-NZ" sz="2800" kern="1200" dirty="0">
            <a:latin typeface="Arial" panose="020B0604020202020204" pitchFamily="34" charset="0"/>
            <a:cs typeface="Arial" panose="020B0604020202020204" pitchFamily="34" charset="0"/>
          </a:endParaRPr>
        </a:p>
      </dsp:txBody>
      <dsp:txXfrm rot="-5400000">
        <a:off x="672849" y="2461191"/>
        <a:ext cx="7297651" cy="5637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41B428-3E94-43B6-A5B3-F48CCDB980B2}">
      <dsp:nvSpPr>
        <dsp:cNvPr id="0" name=""/>
        <dsp:cNvSpPr/>
      </dsp:nvSpPr>
      <dsp:spPr>
        <a:xfrm rot="5400000">
          <a:off x="-97695" y="97805"/>
          <a:ext cx="651304" cy="455913"/>
        </a:xfrm>
        <a:prstGeom prst="chevron">
          <a:avLst/>
        </a:prstGeom>
        <a:solidFill>
          <a:srgbClr val="509DA7"/>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en-NZ" sz="1200" kern="1200" dirty="0"/>
        </a:p>
      </dsp:txBody>
      <dsp:txXfrm rot="-5400000">
        <a:off x="1" y="228067"/>
        <a:ext cx="455913" cy="195391"/>
      </dsp:txXfrm>
    </dsp:sp>
    <dsp:sp modelId="{B6D3C328-1ADB-4EF7-B747-5F57FE340AA2}">
      <dsp:nvSpPr>
        <dsp:cNvPr id="0" name=""/>
        <dsp:cNvSpPr/>
      </dsp:nvSpPr>
      <dsp:spPr>
        <a:xfrm rot="5400000">
          <a:off x="4016782" y="-3560760"/>
          <a:ext cx="423347" cy="7545086"/>
        </a:xfrm>
        <a:prstGeom prst="round2SameRect">
          <a:avLst/>
        </a:prstGeom>
        <a:solidFill>
          <a:schemeClr val="lt1">
            <a:alpha val="90000"/>
            <a:hueOff val="0"/>
            <a:satOff val="0"/>
            <a:lumOff val="0"/>
            <a:alphaOff val="0"/>
          </a:schemeClr>
        </a:solidFill>
        <a:ln w="25400" cap="flat" cmpd="sng" algn="ctr">
          <a:solidFill>
            <a:srgbClr val="509DA7"/>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NZ" sz="2400" kern="1200" dirty="0">
              <a:latin typeface="Arial" panose="020B0604020202020204" pitchFamily="34" charset="0"/>
              <a:cs typeface="Arial" panose="020B0604020202020204" pitchFamily="34" charset="0"/>
            </a:rPr>
            <a:t>Structure du club</a:t>
          </a:r>
        </a:p>
      </dsp:txBody>
      <dsp:txXfrm rot="-5400000">
        <a:off x="455913" y="20775"/>
        <a:ext cx="7524420" cy="382015"/>
      </dsp:txXfrm>
    </dsp:sp>
    <dsp:sp modelId="{766544C8-4121-4CA9-966F-0D4D04AB6472}">
      <dsp:nvSpPr>
        <dsp:cNvPr id="0" name=""/>
        <dsp:cNvSpPr/>
      </dsp:nvSpPr>
      <dsp:spPr>
        <a:xfrm rot="5400000">
          <a:off x="-97695" y="646315"/>
          <a:ext cx="651304" cy="455913"/>
        </a:xfrm>
        <a:prstGeom prst="chevron">
          <a:avLst/>
        </a:prstGeom>
        <a:solidFill>
          <a:srgbClr val="509DA7"/>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en-NZ" sz="2400" kern="1200" dirty="0">
            <a:latin typeface="Arial" panose="020B0604020202020204" pitchFamily="34" charset="0"/>
            <a:cs typeface="Arial" panose="020B0604020202020204" pitchFamily="34" charset="0"/>
          </a:endParaRPr>
        </a:p>
      </dsp:txBody>
      <dsp:txXfrm rot="-5400000">
        <a:off x="1" y="776577"/>
        <a:ext cx="455913" cy="195391"/>
      </dsp:txXfrm>
    </dsp:sp>
    <dsp:sp modelId="{3ADD9E56-25F4-40E0-B745-1327B0C7EE62}">
      <dsp:nvSpPr>
        <dsp:cNvPr id="0" name=""/>
        <dsp:cNvSpPr/>
      </dsp:nvSpPr>
      <dsp:spPr>
        <a:xfrm rot="5400000">
          <a:off x="4016782" y="-3012249"/>
          <a:ext cx="423347" cy="7545086"/>
        </a:xfrm>
        <a:prstGeom prst="round2SameRect">
          <a:avLst/>
        </a:prstGeom>
        <a:solidFill>
          <a:schemeClr val="lt1">
            <a:alpha val="90000"/>
            <a:hueOff val="0"/>
            <a:satOff val="0"/>
            <a:lumOff val="0"/>
            <a:alphaOff val="0"/>
          </a:schemeClr>
        </a:solidFill>
        <a:ln w="25400" cap="flat" cmpd="sng" algn="ctr">
          <a:solidFill>
            <a:srgbClr val="509DA7"/>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NZ" sz="2400" kern="1200" dirty="0">
              <a:latin typeface="Arial" panose="020B0604020202020204" pitchFamily="34" charset="0"/>
              <a:cs typeface="Arial" panose="020B0604020202020204" pitchFamily="34" charset="0"/>
            </a:rPr>
            <a:t>Devoirs – Bureau, </a:t>
          </a:r>
          <a:r>
            <a:rPr lang="en-NZ" sz="2400" kern="1200" dirty="0" err="1">
              <a:latin typeface="Arial" panose="020B0604020202020204" pitchFamily="34" charset="0"/>
              <a:cs typeface="Arial" panose="020B0604020202020204" pitchFamily="34" charset="0"/>
            </a:rPr>
            <a:t>directeurs</a:t>
          </a:r>
          <a:r>
            <a:rPr lang="en-NZ" sz="2400" kern="1200" dirty="0">
              <a:latin typeface="Arial" panose="020B0604020202020204" pitchFamily="34" charset="0"/>
              <a:cs typeface="Arial" panose="020B0604020202020204" pitchFamily="34" charset="0"/>
            </a:rPr>
            <a:t> et </a:t>
          </a:r>
          <a:r>
            <a:rPr lang="en-NZ" sz="2400" kern="1200" dirty="0" err="1">
              <a:latin typeface="Arial" panose="020B0604020202020204" pitchFamily="34" charset="0"/>
              <a:cs typeface="Arial" panose="020B0604020202020204" pitchFamily="34" charset="0"/>
            </a:rPr>
            <a:t>responsables</a:t>
          </a:r>
          <a:r>
            <a:rPr lang="en-NZ" sz="2400" kern="1200" dirty="0">
              <a:latin typeface="Arial" panose="020B0604020202020204" pitchFamily="34" charset="0"/>
              <a:cs typeface="Arial" panose="020B0604020202020204" pitchFamily="34" charset="0"/>
            </a:rPr>
            <a:t> </a:t>
          </a:r>
        </a:p>
      </dsp:txBody>
      <dsp:txXfrm rot="-5400000">
        <a:off x="455913" y="569286"/>
        <a:ext cx="7524420" cy="382015"/>
      </dsp:txXfrm>
    </dsp:sp>
    <dsp:sp modelId="{BE64A8D9-0897-44C8-9652-E783817D0EA8}">
      <dsp:nvSpPr>
        <dsp:cNvPr id="0" name=""/>
        <dsp:cNvSpPr/>
      </dsp:nvSpPr>
      <dsp:spPr>
        <a:xfrm rot="5400000">
          <a:off x="-97695" y="1194825"/>
          <a:ext cx="651304" cy="455913"/>
        </a:xfrm>
        <a:prstGeom prst="chevron">
          <a:avLst/>
        </a:prstGeom>
        <a:solidFill>
          <a:srgbClr val="509DA7"/>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en-NZ" sz="2400" kern="1200" dirty="0">
            <a:latin typeface="Arial" panose="020B0604020202020204" pitchFamily="34" charset="0"/>
            <a:cs typeface="Arial" panose="020B0604020202020204" pitchFamily="34" charset="0"/>
          </a:endParaRPr>
        </a:p>
      </dsp:txBody>
      <dsp:txXfrm rot="-5400000">
        <a:off x="1" y="1325087"/>
        <a:ext cx="455913" cy="195391"/>
      </dsp:txXfrm>
    </dsp:sp>
    <dsp:sp modelId="{52ABC9A9-6E17-4488-A594-1B18CEF1E63B}">
      <dsp:nvSpPr>
        <dsp:cNvPr id="0" name=""/>
        <dsp:cNvSpPr/>
      </dsp:nvSpPr>
      <dsp:spPr>
        <a:xfrm rot="5400000">
          <a:off x="4016782" y="-2443914"/>
          <a:ext cx="423347" cy="7545086"/>
        </a:xfrm>
        <a:prstGeom prst="round2SameRect">
          <a:avLst/>
        </a:prstGeom>
        <a:solidFill>
          <a:schemeClr val="lt1">
            <a:alpha val="90000"/>
            <a:hueOff val="0"/>
            <a:satOff val="0"/>
            <a:lumOff val="0"/>
            <a:alphaOff val="0"/>
          </a:schemeClr>
        </a:solidFill>
        <a:ln w="25400" cap="flat" cmpd="sng" algn="ctr">
          <a:solidFill>
            <a:srgbClr val="509DA7"/>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NZ" sz="2400" kern="1200" dirty="0">
              <a:latin typeface="Arial"/>
              <a:cs typeface="Arial"/>
            </a:rPr>
            <a:t>Ce que tout Bureau de club doit savoir</a:t>
          </a:r>
        </a:p>
      </dsp:txBody>
      <dsp:txXfrm rot="-5400000">
        <a:off x="455913" y="1137621"/>
        <a:ext cx="7524420" cy="382015"/>
      </dsp:txXfrm>
    </dsp:sp>
    <dsp:sp modelId="{75C31CF8-0B3B-4CDD-ABC3-406C93616AE4}">
      <dsp:nvSpPr>
        <dsp:cNvPr id="0" name=""/>
        <dsp:cNvSpPr/>
      </dsp:nvSpPr>
      <dsp:spPr>
        <a:xfrm rot="5400000">
          <a:off x="-97695" y="1743336"/>
          <a:ext cx="651304" cy="455913"/>
        </a:xfrm>
        <a:prstGeom prst="chevron">
          <a:avLst/>
        </a:prstGeom>
        <a:solidFill>
          <a:srgbClr val="509DA7"/>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en-NZ" sz="2400" kern="1200" dirty="0">
            <a:latin typeface="Arial" panose="020B0604020202020204" pitchFamily="34" charset="0"/>
            <a:cs typeface="Arial" panose="020B0604020202020204" pitchFamily="34" charset="0"/>
          </a:endParaRPr>
        </a:p>
      </dsp:txBody>
      <dsp:txXfrm rot="-5400000">
        <a:off x="1" y="1873598"/>
        <a:ext cx="455913" cy="195391"/>
      </dsp:txXfrm>
    </dsp:sp>
    <dsp:sp modelId="{04D1FE55-D463-44BF-B030-AF645182DE3C}">
      <dsp:nvSpPr>
        <dsp:cNvPr id="0" name=""/>
        <dsp:cNvSpPr/>
      </dsp:nvSpPr>
      <dsp:spPr>
        <a:xfrm rot="5400000">
          <a:off x="3788845" y="-1884468"/>
          <a:ext cx="423347" cy="7545086"/>
        </a:xfrm>
        <a:prstGeom prst="round2SameRect">
          <a:avLst/>
        </a:prstGeom>
        <a:solidFill>
          <a:schemeClr val="lt1">
            <a:alpha val="90000"/>
            <a:hueOff val="0"/>
            <a:satOff val="0"/>
            <a:lumOff val="0"/>
            <a:alphaOff val="0"/>
          </a:schemeClr>
        </a:solidFill>
        <a:ln w="25400" cap="flat" cmpd="sng" algn="ctr">
          <a:solidFill>
            <a:srgbClr val="509DA7"/>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NZ" sz="2400" kern="1200" dirty="0">
              <a:latin typeface="Arial"/>
              <a:cs typeface="Arial"/>
            </a:rPr>
            <a:t> </a:t>
          </a:r>
          <a:r>
            <a:rPr lang="en-NZ" sz="2400" kern="1200" dirty="0" err="1">
              <a:latin typeface="Arial"/>
              <a:cs typeface="Arial"/>
            </a:rPr>
            <a:t>Responsabilités</a:t>
          </a:r>
          <a:r>
            <a:rPr lang="en-NZ" sz="2400" kern="1200" dirty="0">
              <a:latin typeface="Arial"/>
              <a:cs typeface="Arial"/>
            </a:rPr>
            <a:t> </a:t>
          </a:r>
          <a:r>
            <a:rPr lang="en-NZ" sz="2400" kern="1200" dirty="0" err="1">
              <a:latin typeface="Arial"/>
              <a:cs typeface="Arial"/>
            </a:rPr>
            <a:t>générales</a:t>
          </a:r>
          <a:endParaRPr lang="en-NZ" sz="2400" kern="1200" dirty="0">
            <a:latin typeface="Arial"/>
            <a:cs typeface="Arial"/>
          </a:endParaRPr>
        </a:p>
      </dsp:txBody>
      <dsp:txXfrm rot="-5400000">
        <a:off x="227976" y="1697067"/>
        <a:ext cx="7524420" cy="382015"/>
      </dsp:txXfrm>
    </dsp:sp>
    <dsp:sp modelId="{44F15223-A201-4D5B-B79D-B8E32AF550C6}">
      <dsp:nvSpPr>
        <dsp:cNvPr id="0" name=""/>
        <dsp:cNvSpPr/>
      </dsp:nvSpPr>
      <dsp:spPr>
        <a:xfrm rot="5400000">
          <a:off x="-97695" y="2291846"/>
          <a:ext cx="651304" cy="455913"/>
        </a:xfrm>
        <a:prstGeom prst="chevron">
          <a:avLst/>
        </a:prstGeom>
        <a:solidFill>
          <a:srgbClr val="509DA7"/>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en-NZ" sz="2400" kern="1200" dirty="0">
            <a:latin typeface="Arial" panose="020B0604020202020204" pitchFamily="34" charset="0"/>
            <a:cs typeface="Arial" panose="020B0604020202020204" pitchFamily="34" charset="0"/>
          </a:endParaRPr>
        </a:p>
      </dsp:txBody>
      <dsp:txXfrm rot="-5400000">
        <a:off x="1" y="2422108"/>
        <a:ext cx="455913" cy="195391"/>
      </dsp:txXfrm>
    </dsp:sp>
    <dsp:sp modelId="{5179D17A-4FDD-45EA-B71A-D7968993B84E}">
      <dsp:nvSpPr>
        <dsp:cNvPr id="0" name=""/>
        <dsp:cNvSpPr/>
      </dsp:nvSpPr>
      <dsp:spPr>
        <a:xfrm rot="5400000">
          <a:off x="4016782" y="-1366718"/>
          <a:ext cx="423347" cy="7545086"/>
        </a:xfrm>
        <a:prstGeom prst="round2SameRect">
          <a:avLst/>
        </a:prstGeom>
        <a:solidFill>
          <a:schemeClr val="lt1">
            <a:alpha val="90000"/>
            <a:hueOff val="0"/>
            <a:satOff val="0"/>
            <a:lumOff val="0"/>
            <a:alphaOff val="0"/>
          </a:schemeClr>
        </a:solidFill>
        <a:ln w="25400" cap="flat" cmpd="sng" algn="ctr">
          <a:solidFill>
            <a:srgbClr val="509DA7"/>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NZ" sz="2400" kern="1200" dirty="0">
              <a:latin typeface="Arial" panose="020B0604020202020204" pitchFamily="34" charset="0"/>
              <a:cs typeface="Arial" panose="020B0604020202020204" pitchFamily="34" charset="0"/>
            </a:rPr>
            <a:t>Secrets de la </a:t>
          </a:r>
          <a:r>
            <a:rPr lang="en-NZ" sz="2400" kern="1200" dirty="0" err="1">
              <a:latin typeface="Arial" panose="020B0604020202020204" pitchFamily="34" charset="0"/>
              <a:cs typeface="Arial" panose="020B0604020202020204" pitchFamily="34" charset="0"/>
            </a:rPr>
            <a:t>réussite</a:t>
          </a:r>
          <a:r>
            <a:rPr lang="en-NZ" sz="2400" kern="1200" dirty="0">
              <a:latin typeface="Arial" panose="020B0604020202020204" pitchFamily="34" charset="0"/>
              <a:cs typeface="Arial" panose="020B0604020202020204" pitchFamily="34" charset="0"/>
            </a:rPr>
            <a:t> d’un Bureau de club</a:t>
          </a:r>
        </a:p>
      </dsp:txBody>
      <dsp:txXfrm rot="-5400000">
        <a:off x="455913" y="2214817"/>
        <a:ext cx="7524420" cy="382015"/>
      </dsp:txXfrm>
    </dsp:sp>
    <dsp:sp modelId="{925D5443-2900-45A7-B5E5-F292A4DE5956}">
      <dsp:nvSpPr>
        <dsp:cNvPr id="0" name=""/>
        <dsp:cNvSpPr/>
      </dsp:nvSpPr>
      <dsp:spPr>
        <a:xfrm rot="5400000">
          <a:off x="-97695" y="2840356"/>
          <a:ext cx="651304" cy="455913"/>
        </a:xfrm>
        <a:prstGeom prst="chevron">
          <a:avLst/>
        </a:prstGeom>
        <a:solidFill>
          <a:srgbClr val="509DA7"/>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en-NZ" sz="2400" kern="1200" dirty="0">
            <a:latin typeface="Arial" panose="020B0604020202020204" pitchFamily="34" charset="0"/>
            <a:cs typeface="Arial" panose="020B0604020202020204" pitchFamily="34" charset="0"/>
          </a:endParaRPr>
        </a:p>
      </dsp:txBody>
      <dsp:txXfrm rot="-5400000">
        <a:off x="1" y="2970618"/>
        <a:ext cx="455913" cy="195391"/>
      </dsp:txXfrm>
    </dsp:sp>
    <dsp:sp modelId="{DB08AAD3-3253-42F2-8B50-7806DAEE9A0C}">
      <dsp:nvSpPr>
        <dsp:cNvPr id="0" name=""/>
        <dsp:cNvSpPr/>
      </dsp:nvSpPr>
      <dsp:spPr>
        <a:xfrm rot="5400000">
          <a:off x="4016782" y="-818208"/>
          <a:ext cx="423347" cy="7545086"/>
        </a:xfrm>
        <a:prstGeom prst="round2SameRect">
          <a:avLst/>
        </a:prstGeom>
        <a:solidFill>
          <a:schemeClr val="lt1">
            <a:alpha val="90000"/>
            <a:hueOff val="0"/>
            <a:satOff val="0"/>
            <a:lumOff val="0"/>
            <a:alphaOff val="0"/>
          </a:schemeClr>
        </a:solidFill>
        <a:ln w="25400" cap="flat" cmpd="sng" algn="ctr">
          <a:solidFill>
            <a:srgbClr val="509DA7"/>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NZ" sz="2400" kern="1200" dirty="0">
              <a:latin typeface="Arial" panose="020B0604020202020204" pitchFamily="34" charset="0"/>
              <a:cs typeface="Arial" panose="020B0604020202020204" pitchFamily="34" charset="0"/>
            </a:rPr>
            <a:t>Suggestions/conseils pour le succès </a:t>
          </a:r>
        </a:p>
      </dsp:txBody>
      <dsp:txXfrm rot="-5400000">
        <a:off x="455913" y="2763327"/>
        <a:ext cx="7524420" cy="3820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ACE644-5953-45C4-9A16-693613C320C2}">
      <dsp:nvSpPr>
        <dsp:cNvPr id="0" name=""/>
        <dsp:cNvSpPr/>
      </dsp:nvSpPr>
      <dsp:spPr>
        <a:xfrm>
          <a:off x="3187809" y="1468062"/>
          <a:ext cx="939580" cy="939580"/>
        </a:xfrm>
        <a:prstGeom prst="ellipse">
          <a:avLst/>
        </a:prstGeom>
        <a:solidFill>
          <a:srgbClr val="80252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NZ" sz="1000" b="1" kern="1200" dirty="0" err="1"/>
            <a:t>Comité</a:t>
          </a:r>
          <a:r>
            <a:rPr lang="en-NZ" sz="1000" b="1" kern="1200" dirty="0"/>
            <a:t> de gestion </a:t>
          </a:r>
          <a:r>
            <a:rPr lang="en-NZ" sz="1000" b="1" kern="1200" dirty="0" err="1"/>
            <a:t>efficace</a:t>
          </a:r>
          <a:r>
            <a:rPr lang="en-NZ" sz="1000" b="1" kern="1200" dirty="0"/>
            <a:t> </a:t>
          </a:r>
        </a:p>
      </dsp:txBody>
      <dsp:txXfrm>
        <a:off x="3325407" y="1605660"/>
        <a:ext cx="664384" cy="664384"/>
      </dsp:txXfrm>
    </dsp:sp>
    <dsp:sp modelId="{27A7E330-9A72-4E6D-9CC9-D6E3C70CADB7}">
      <dsp:nvSpPr>
        <dsp:cNvPr id="0" name=""/>
        <dsp:cNvSpPr/>
      </dsp:nvSpPr>
      <dsp:spPr>
        <a:xfrm rot="16200000">
          <a:off x="3542081" y="1115291"/>
          <a:ext cx="231037" cy="258959"/>
        </a:xfrm>
        <a:prstGeom prst="rightArrow">
          <a:avLst>
            <a:gd name="adj1" fmla="val 60000"/>
            <a:gd name="adj2" fmla="val 50000"/>
          </a:avLst>
        </a:prstGeom>
        <a:solidFill>
          <a:srgbClr val="F5BD4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NZ" sz="700" kern="1200"/>
        </a:p>
      </dsp:txBody>
      <dsp:txXfrm>
        <a:off x="3576737" y="1201739"/>
        <a:ext cx="161726" cy="155375"/>
      </dsp:txXfrm>
    </dsp:sp>
    <dsp:sp modelId="{3CEA458E-EB95-41CD-ADD9-A518153C8375}">
      <dsp:nvSpPr>
        <dsp:cNvPr id="0" name=""/>
        <dsp:cNvSpPr/>
      </dsp:nvSpPr>
      <dsp:spPr>
        <a:xfrm>
          <a:off x="3154840" y="2148"/>
          <a:ext cx="1005518" cy="1005518"/>
        </a:xfrm>
        <a:prstGeom prst="ellipse">
          <a:avLst/>
        </a:prstGeom>
        <a:solidFill>
          <a:srgbClr val="80252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NZ" sz="700" b="1" kern="1200" dirty="0"/>
            <a:t>Respecter</a:t>
          </a:r>
        </a:p>
      </dsp:txBody>
      <dsp:txXfrm>
        <a:off x="3302095" y="149403"/>
        <a:ext cx="711008" cy="711008"/>
      </dsp:txXfrm>
    </dsp:sp>
    <dsp:sp modelId="{5945CF3B-BDFE-4424-BBCF-383192278067}">
      <dsp:nvSpPr>
        <dsp:cNvPr id="0" name=""/>
        <dsp:cNvSpPr/>
      </dsp:nvSpPr>
      <dsp:spPr>
        <a:xfrm rot="19285714">
          <a:off x="4083954" y="1376243"/>
          <a:ext cx="231037" cy="258959"/>
        </a:xfrm>
        <a:prstGeom prst="rightArrow">
          <a:avLst>
            <a:gd name="adj1" fmla="val 60000"/>
            <a:gd name="adj2" fmla="val 50000"/>
          </a:avLst>
        </a:prstGeom>
        <a:solidFill>
          <a:srgbClr val="F5BD4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NZ" sz="700" kern="1200"/>
        </a:p>
      </dsp:txBody>
      <dsp:txXfrm>
        <a:off x="4091515" y="1449642"/>
        <a:ext cx="161726" cy="155375"/>
      </dsp:txXfrm>
    </dsp:sp>
    <dsp:sp modelId="{A093C9FD-5867-47D4-B58A-6AAB24CE1DCC}">
      <dsp:nvSpPr>
        <dsp:cNvPr id="0" name=""/>
        <dsp:cNvSpPr/>
      </dsp:nvSpPr>
      <dsp:spPr>
        <a:xfrm>
          <a:off x="4275161" y="541667"/>
          <a:ext cx="1005518" cy="1005518"/>
        </a:xfrm>
        <a:prstGeom prst="ellipse">
          <a:avLst/>
        </a:prstGeom>
        <a:solidFill>
          <a:srgbClr val="80252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NZ" sz="700" b="1" kern="1200" dirty="0" err="1"/>
            <a:t>Communiquer</a:t>
          </a:r>
          <a:endParaRPr lang="en-NZ" sz="700" b="1" kern="1200" dirty="0"/>
        </a:p>
      </dsp:txBody>
      <dsp:txXfrm>
        <a:off x="4422416" y="688922"/>
        <a:ext cx="711008" cy="711008"/>
      </dsp:txXfrm>
    </dsp:sp>
    <dsp:sp modelId="{FD4E2338-7AD7-48C3-8203-88AEF2FB1178}">
      <dsp:nvSpPr>
        <dsp:cNvPr id="0" name=""/>
        <dsp:cNvSpPr/>
      </dsp:nvSpPr>
      <dsp:spPr>
        <a:xfrm rot="771429">
          <a:off x="4217786" y="1962598"/>
          <a:ext cx="231037" cy="258959"/>
        </a:xfrm>
        <a:prstGeom prst="rightArrow">
          <a:avLst>
            <a:gd name="adj1" fmla="val 60000"/>
            <a:gd name="adj2" fmla="val 50000"/>
          </a:avLst>
        </a:prstGeom>
        <a:solidFill>
          <a:srgbClr val="F5BD4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NZ" sz="700" kern="1200"/>
        </a:p>
      </dsp:txBody>
      <dsp:txXfrm>
        <a:off x="4218655" y="2006678"/>
        <a:ext cx="161726" cy="155375"/>
      </dsp:txXfrm>
    </dsp:sp>
    <dsp:sp modelId="{9F360491-C5E5-416D-AAA8-360B78A37243}">
      <dsp:nvSpPr>
        <dsp:cNvPr id="0" name=""/>
        <dsp:cNvSpPr/>
      </dsp:nvSpPr>
      <dsp:spPr>
        <a:xfrm>
          <a:off x="4551858" y="1753953"/>
          <a:ext cx="1005518" cy="1005518"/>
        </a:xfrm>
        <a:prstGeom prst="ellipse">
          <a:avLst/>
        </a:prstGeom>
        <a:solidFill>
          <a:srgbClr val="80252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NZ" sz="700" b="1" kern="1200" dirty="0"/>
            <a:t>Prendre des </a:t>
          </a:r>
          <a:r>
            <a:rPr lang="en-NZ" sz="700" b="1" kern="1200" dirty="0" err="1"/>
            <a:t>décisions</a:t>
          </a:r>
          <a:endParaRPr lang="en-NZ" sz="700" b="1" kern="1200" dirty="0"/>
        </a:p>
      </dsp:txBody>
      <dsp:txXfrm>
        <a:off x="4699113" y="1901208"/>
        <a:ext cx="711008" cy="711008"/>
      </dsp:txXfrm>
    </dsp:sp>
    <dsp:sp modelId="{5517460C-D539-4D8A-90EE-DB5E1B190345}">
      <dsp:nvSpPr>
        <dsp:cNvPr id="0" name=""/>
        <dsp:cNvSpPr/>
      </dsp:nvSpPr>
      <dsp:spPr>
        <a:xfrm rot="3860321">
          <a:off x="3842149" y="2433860"/>
          <a:ext cx="231914" cy="258959"/>
        </a:xfrm>
        <a:prstGeom prst="rightArrow">
          <a:avLst>
            <a:gd name="adj1" fmla="val 60000"/>
            <a:gd name="adj2" fmla="val 50000"/>
          </a:avLst>
        </a:prstGeom>
        <a:solidFill>
          <a:srgbClr val="F5BD4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NZ" sz="700" kern="1200"/>
        </a:p>
      </dsp:txBody>
      <dsp:txXfrm>
        <a:off x="3861871" y="2454296"/>
        <a:ext cx="162340" cy="155375"/>
      </dsp:txXfrm>
    </dsp:sp>
    <dsp:sp modelId="{24AF34ED-883C-4638-BD10-F35BEF971C9B}">
      <dsp:nvSpPr>
        <dsp:cNvPr id="0" name=""/>
        <dsp:cNvSpPr/>
      </dsp:nvSpPr>
      <dsp:spPr>
        <a:xfrm>
          <a:off x="3776134" y="2728281"/>
          <a:ext cx="1005518" cy="1005518"/>
        </a:xfrm>
        <a:prstGeom prst="ellipse">
          <a:avLst/>
        </a:prstGeom>
        <a:solidFill>
          <a:srgbClr val="80252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NZ" sz="700" b="1" kern="1200" dirty="0" err="1"/>
            <a:t>Surveiller</a:t>
          </a:r>
          <a:endParaRPr lang="en-NZ" sz="700" b="1" kern="1200" dirty="0"/>
        </a:p>
      </dsp:txBody>
      <dsp:txXfrm>
        <a:off x="3923389" y="2875536"/>
        <a:ext cx="711008" cy="711008"/>
      </dsp:txXfrm>
    </dsp:sp>
    <dsp:sp modelId="{5F0D6FCB-30B4-4B4B-AF68-C99EDF57CE85}">
      <dsp:nvSpPr>
        <dsp:cNvPr id="0" name=""/>
        <dsp:cNvSpPr/>
      </dsp:nvSpPr>
      <dsp:spPr>
        <a:xfrm rot="6942857">
          <a:off x="3241364" y="2432818"/>
          <a:ext cx="231037" cy="258959"/>
        </a:xfrm>
        <a:prstGeom prst="rightArrow">
          <a:avLst>
            <a:gd name="adj1" fmla="val 60000"/>
            <a:gd name="adj2" fmla="val 50000"/>
          </a:avLst>
        </a:prstGeom>
        <a:solidFill>
          <a:srgbClr val="F5BD4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NZ" sz="700" kern="1200"/>
        </a:p>
      </dsp:txBody>
      <dsp:txXfrm rot="10800000">
        <a:off x="3291056" y="2453386"/>
        <a:ext cx="161726" cy="155375"/>
      </dsp:txXfrm>
    </dsp:sp>
    <dsp:sp modelId="{6CB87AB0-DD0A-4C65-8C01-C10A1CB5219B}">
      <dsp:nvSpPr>
        <dsp:cNvPr id="0" name=""/>
        <dsp:cNvSpPr/>
      </dsp:nvSpPr>
      <dsp:spPr>
        <a:xfrm>
          <a:off x="2533109" y="2726132"/>
          <a:ext cx="1005518" cy="1005518"/>
        </a:xfrm>
        <a:prstGeom prst="ellipse">
          <a:avLst/>
        </a:prstGeom>
        <a:solidFill>
          <a:srgbClr val="80252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NZ" sz="700" b="1" kern="1200" dirty="0" err="1"/>
            <a:t>Soutenir</a:t>
          </a:r>
          <a:r>
            <a:rPr lang="en-NZ" sz="700" b="1" kern="1200" dirty="0"/>
            <a:t>/aider</a:t>
          </a:r>
        </a:p>
      </dsp:txBody>
      <dsp:txXfrm>
        <a:off x="2680364" y="2873387"/>
        <a:ext cx="711008" cy="711008"/>
      </dsp:txXfrm>
    </dsp:sp>
    <dsp:sp modelId="{3007DA27-2998-4334-8498-776DC47895C0}">
      <dsp:nvSpPr>
        <dsp:cNvPr id="0" name=""/>
        <dsp:cNvSpPr/>
      </dsp:nvSpPr>
      <dsp:spPr>
        <a:xfrm rot="10028571">
          <a:off x="2866376" y="1962598"/>
          <a:ext cx="231037" cy="258959"/>
        </a:xfrm>
        <a:prstGeom prst="rightArrow">
          <a:avLst>
            <a:gd name="adj1" fmla="val 60000"/>
            <a:gd name="adj2" fmla="val 50000"/>
          </a:avLst>
        </a:prstGeom>
        <a:solidFill>
          <a:srgbClr val="F5BD4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NZ" sz="700" kern="1200"/>
        </a:p>
      </dsp:txBody>
      <dsp:txXfrm rot="10800000">
        <a:off x="2934818" y="2006678"/>
        <a:ext cx="161726" cy="155375"/>
      </dsp:txXfrm>
    </dsp:sp>
    <dsp:sp modelId="{56261087-811B-4732-A49B-FCF07179EF04}">
      <dsp:nvSpPr>
        <dsp:cNvPr id="0" name=""/>
        <dsp:cNvSpPr/>
      </dsp:nvSpPr>
      <dsp:spPr>
        <a:xfrm>
          <a:off x="1757822" y="1753953"/>
          <a:ext cx="1005518" cy="1005518"/>
        </a:xfrm>
        <a:prstGeom prst="ellipse">
          <a:avLst/>
        </a:prstGeom>
        <a:solidFill>
          <a:srgbClr val="80252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NZ" sz="700" b="1" kern="1200" dirty="0" err="1"/>
            <a:t>Evaluer</a:t>
          </a:r>
          <a:endParaRPr lang="en-NZ" sz="700" b="1" kern="1200" dirty="0"/>
        </a:p>
      </dsp:txBody>
      <dsp:txXfrm>
        <a:off x="1905077" y="1901208"/>
        <a:ext cx="711008" cy="711008"/>
      </dsp:txXfrm>
    </dsp:sp>
    <dsp:sp modelId="{AC688B03-0A8A-4164-ADC0-860239B1EE06}">
      <dsp:nvSpPr>
        <dsp:cNvPr id="0" name=""/>
        <dsp:cNvSpPr/>
      </dsp:nvSpPr>
      <dsp:spPr>
        <a:xfrm rot="13114286">
          <a:off x="3000207" y="1376243"/>
          <a:ext cx="231037" cy="258959"/>
        </a:xfrm>
        <a:prstGeom prst="rightArrow">
          <a:avLst>
            <a:gd name="adj1" fmla="val 60000"/>
            <a:gd name="adj2" fmla="val 50000"/>
          </a:avLst>
        </a:prstGeom>
        <a:solidFill>
          <a:srgbClr val="F5BD4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NZ" sz="700" kern="1200"/>
        </a:p>
      </dsp:txBody>
      <dsp:txXfrm rot="10800000">
        <a:off x="3061957" y="1449642"/>
        <a:ext cx="161726" cy="155375"/>
      </dsp:txXfrm>
    </dsp:sp>
    <dsp:sp modelId="{D702ECF8-EB5C-45E5-8240-814C8A0C77D4}">
      <dsp:nvSpPr>
        <dsp:cNvPr id="0" name=""/>
        <dsp:cNvSpPr/>
      </dsp:nvSpPr>
      <dsp:spPr>
        <a:xfrm>
          <a:off x="2034519" y="541667"/>
          <a:ext cx="1005518" cy="1005518"/>
        </a:xfrm>
        <a:prstGeom prst="ellipse">
          <a:avLst/>
        </a:prstGeom>
        <a:solidFill>
          <a:srgbClr val="80252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NZ" sz="700" b="1" kern="1200" dirty="0" err="1"/>
            <a:t>Construire</a:t>
          </a:r>
          <a:r>
            <a:rPr lang="en-NZ" sz="700" b="1" kern="1200" dirty="0"/>
            <a:t>/</a:t>
          </a:r>
          <a:r>
            <a:rPr lang="en-NZ" sz="700" b="1" kern="1200" dirty="0" err="1"/>
            <a:t>créer</a:t>
          </a:r>
          <a:endParaRPr lang="en-NZ" sz="700" b="1" kern="1200" dirty="0"/>
        </a:p>
      </dsp:txBody>
      <dsp:txXfrm>
        <a:off x="2181774" y="688922"/>
        <a:ext cx="711008" cy="7110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ACE644-5953-45C4-9A16-693613C320C2}">
      <dsp:nvSpPr>
        <dsp:cNvPr id="0" name=""/>
        <dsp:cNvSpPr/>
      </dsp:nvSpPr>
      <dsp:spPr>
        <a:xfrm>
          <a:off x="3440106" y="1704296"/>
          <a:ext cx="1196987" cy="11969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NZ" sz="800" b="1" kern="1200" dirty="0"/>
            <a:t>Bonne </a:t>
          </a:r>
          <a:r>
            <a:rPr lang="en-NZ" sz="800" b="1" kern="1200" dirty="0" err="1"/>
            <a:t>gouvernance</a:t>
          </a:r>
          <a:r>
            <a:rPr lang="en-NZ" sz="800" b="1" kern="1200" dirty="0"/>
            <a:t>/Saine gestion </a:t>
          </a:r>
        </a:p>
      </dsp:txBody>
      <dsp:txXfrm>
        <a:off x="3615401" y="1879591"/>
        <a:ext cx="846397" cy="846397"/>
      </dsp:txXfrm>
    </dsp:sp>
    <dsp:sp modelId="{27A7E330-9A72-4E6D-9CC9-D6E3C70CADB7}">
      <dsp:nvSpPr>
        <dsp:cNvPr id="0" name=""/>
        <dsp:cNvSpPr/>
      </dsp:nvSpPr>
      <dsp:spPr>
        <a:xfrm rot="16200000">
          <a:off x="3841692" y="1140429"/>
          <a:ext cx="393815" cy="406975"/>
        </a:xfrm>
        <a:prstGeom prst="rightArrow">
          <a:avLst>
            <a:gd name="adj1" fmla="val 60000"/>
            <a:gd name="adj2" fmla="val 50000"/>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NZ" sz="600" kern="1200"/>
        </a:p>
      </dsp:txBody>
      <dsp:txXfrm>
        <a:off x="3900764" y="1280896"/>
        <a:ext cx="275671" cy="244185"/>
      </dsp:txXfrm>
    </dsp:sp>
    <dsp:sp modelId="{3CEA458E-EB95-41CD-ADD9-A518153C8375}">
      <dsp:nvSpPr>
        <dsp:cNvPr id="0" name=""/>
        <dsp:cNvSpPr/>
      </dsp:nvSpPr>
      <dsp:spPr>
        <a:xfrm>
          <a:off x="3559805" y="3657"/>
          <a:ext cx="957589" cy="9575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NZ" sz="800" b="1" kern="1200" dirty="0" err="1"/>
            <a:t>Responsable</a:t>
          </a:r>
          <a:r>
            <a:rPr lang="en-NZ" sz="800" b="1" kern="1200" dirty="0"/>
            <a:t> et </a:t>
          </a:r>
          <a:r>
            <a:rPr lang="en-NZ" sz="800" b="1" kern="1200" dirty="0" err="1"/>
            <a:t>fiable</a:t>
          </a:r>
          <a:r>
            <a:rPr lang="en-NZ" sz="800" b="1" kern="1200" dirty="0"/>
            <a:t> </a:t>
          </a:r>
        </a:p>
      </dsp:txBody>
      <dsp:txXfrm>
        <a:off x="3700041" y="143893"/>
        <a:ext cx="677117" cy="677117"/>
      </dsp:txXfrm>
    </dsp:sp>
    <dsp:sp modelId="{5945CF3B-BDFE-4424-BBCF-383192278067}">
      <dsp:nvSpPr>
        <dsp:cNvPr id="0" name=""/>
        <dsp:cNvSpPr/>
      </dsp:nvSpPr>
      <dsp:spPr>
        <a:xfrm rot="18600000">
          <a:off x="4458043" y="1364763"/>
          <a:ext cx="393815" cy="406975"/>
        </a:xfrm>
        <a:prstGeom prst="rightArrow">
          <a:avLst>
            <a:gd name="adj1" fmla="val 60000"/>
            <a:gd name="adj2" fmla="val 50000"/>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NZ" sz="600" kern="1200"/>
        </a:p>
      </dsp:txBody>
      <dsp:txXfrm>
        <a:off x="4479144" y="1491410"/>
        <a:ext cx="275671" cy="244185"/>
      </dsp:txXfrm>
    </dsp:sp>
    <dsp:sp modelId="{A093C9FD-5867-47D4-B58A-6AAB24CE1DCC}">
      <dsp:nvSpPr>
        <dsp:cNvPr id="0" name=""/>
        <dsp:cNvSpPr/>
      </dsp:nvSpPr>
      <dsp:spPr>
        <a:xfrm>
          <a:off x="4729895" y="429535"/>
          <a:ext cx="957589" cy="9575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NZ" sz="800" b="1" kern="1200" dirty="0" err="1"/>
            <a:t>Transparente</a:t>
          </a:r>
          <a:endParaRPr lang="en-NZ" sz="800" b="1" kern="1200" dirty="0"/>
        </a:p>
      </dsp:txBody>
      <dsp:txXfrm>
        <a:off x="4870131" y="569771"/>
        <a:ext cx="677117" cy="677117"/>
      </dsp:txXfrm>
    </dsp:sp>
    <dsp:sp modelId="{FD4E2338-7AD7-48C3-8203-88AEF2FB1178}">
      <dsp:nvSpPr>
        <dsp:cNvPr id="0" name=""/>
        <dsp:cNvSpPr/>
      </dsp:nvSpPr>
      <dsp:spPr>
        <a:xfrm rot="21000000">
          <a:off x="4785996" y="1932795"/>
          <a:ext cx="393815" cy="406975"/>
        </a:xfrm>
        <a:prstGeom prst="rightArrow">
          <a:avLst>
            <a:gd name="adj1" fmla="val 60000"/>
            <a:gd name="adj2" fmla="val 50000"/>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NZ" sz="600" kern="1200"/>
        </a:p>
      </dsp:txBody>
      <dsp:txXfrm>
        <a:off x="4786893" y="2024448"/>
        <a:ext cx="275671" cy="244185"/>
      </dsp:txXfrm>
    </dsp:sp>
    <dsp:sp modelId="{9F360491-C5E5-416D-AAA8-360B78A37243}">
      <dsp:nvSpPr>
        <dsp:cNvPr id="0" name=""/>
        <dsp:cNvSpPr/>
      </dsp:nvSpPr>
      <dsp:spPr>
        <a:xfrm>
          <a:off x="5352487" y="1507896"/>
          <a:ext cx="957589" cy="9575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NZ" sz="800" b="1" kern="1200" dirty="0" err="1"/>
            <a:t>Réactive</a:t>
          </a:r>
          <a:endParaRPr lang="en-NZ" sz="800" b="1" kern="1200" dirty="0"/>
        </a:p>
      </dsp:txBody>
      <dsp:txXfrm>
        <a:off x="5492723" y="1648132"/>
        <a:ext cx="677117" cy="677117"/>
      </dsp:txXfrm>
    </dsp:sp>
    <dsp:sp modelId="{5517460C-D539-4D8A-90EE-DB5E1B190345}">
      <dsp:nvSpPr>
        <dsp:cNvPr id="0" name=""/>
        <dsp:cNvSpPr/>
      </dsp:nvSpPr>
      <dsp:spPr>
        <a:xfrm rot="1800000">
          <a:off x="4672099" y="2578738"/>
          <a:ext cx="393815" cy="406975"/>
        </a:xfrm>
        <a:prstGeom prst="rightArrow">
          <a:avLst>
            <a:gd name="adj1" fmla="val 60000"/>
            <a:gd name="adj2" fmla="val 50000"/>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NZ" sz="600" kern="1200"/>
        </a:p>
      </dsp:txBody>
      <dsp:txXfrm>
        <a:off x="4680013" y="2630597"/>
        <a:ext cx="275671" cy="244185"/>
      </dsp:txXfrm>
    </dsp:sp>
    <dsp:sp modelId="{24AF34ED-883C-4638-BD10-F35BEF971C9B}">
      <dsp:nvSpPr>
        <dsp:cNvPr id="0" name=""/>
        <dsp:cNvSpPr/>
      </dsp:nvSpPr>
      <dsp:spPr>
        <a:xfrm>
          <a:off x="5136263" y="2734163"/>
          <a:ext cx="957589" cy="9575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NZ" sz="800" b="1" kern="1200" dirty="0" err="1"/>
            <a:t>Orientée</a:t>
          </a:r>
          <a:r>
            <a:rPr lang="en-NZ" sz="800" b="1" kern="1200" dirty="0"/>
            <a:t> </a:t>
          </a:r>
          <a:r>
            <a:rPr lang="en-NZ" sz="800" b="1" kern="1200" dirty="0" err="1"/>
            <a:t>vers</a:t>
          </a:r>
          <a:r>
            <a:rPr lang="en-NZ" sz="800" b="1" kern="1200" dirty="0"/>
            <a:t> le consensus</a:t>
          </a:r>
        </a:p>
      </dsp:txBody>
      <dsp:txXfrm>
        <a:off x="5276499" y="2874399"/>
        <a:ext cx="677117" cy="677117"/>
      </dsp:txXfrm>
    </dsp:sp>
    <dsp:sp modelId="{5F0D6FCB-30B4-4B4B-AF68-C99EDF57CE85}">
      <dsp:nvSpPr>
        <dsp:cNvPr id="0" name=""/>
        <dsp:cNvSpPr/>
      </dsp:nvSpPr>
      <dsp:spPr>
        <a:xfrm rot="4200000">
          <a:off x="4169645" y="3000347"/>
          <a:ext cx="393815" cy="406975"/>
        </a:xfrm>
        <a:prstGeom prst="rightArrow">
          <a:avLst>
            <a:gd name="adj1" fmla="val 60000"/>
            <a:gd name="adj2" fmla="val 50000"/>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NZ" sz="600" kern="1200"/>
        </a:p>
      </dsp:txBody>
      <dsp:txXfrm>
        <a:off x="4208513" y="3026232"/>
        <a:ext cx="275671" cy="244185"/>
      </dsp:txXfrm>
    </dsp:sp>
    <dsp:sp modelId="{6CB87AB0-DD0A-4C65-8C01-C10A1CB5219B}">
      <dsp:nvSpPr>
        <dsp:cNvPr id="0" name=""/>
        <dsp:cNvSpPr/>
      </dsp:nvSpPr>
      <dsp:spPr>
        <a:xfrm>
          <a:off x="4182396" y="3534552"/>
          <a:ext cx="957589" cy="9575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NZ" sz="800" b="1" kern="1200" dirty="0"/>
            <a:t>Participative</a:t>
          </a:r>
        </a:p>
      </dsp:txBody>
      <dsp:txXfrm>
        <a:off x="4322632" y="3674788"/>
        <a:ext cx="677117" cy="677117"/>
      </dsp:txXfrm>
    </dsp:sp>
    <dsp:sp modelId="{3007DA27-2998-4334-8498-776DC47895C0}">
      <dsp:nvSpPr>
        <dsp:cNvPr id="0" name=""/>
        <dsp:cNvSpPr/>
      </dsp:nvSpPr>
      <dsp:spPr>
        <a:xfrm rot="6600000">
          <a:off x="3513738" y="3000347"/>
          <a:ext cx="393815" cy="406975"/>
        </a:xfrm>
        <a:prstGeom prst="rightArrow">
          <a:avLst>
            <a:gd name="adj1" fmla="val 60000"/>
            <a:gd name="adj2" fmla="val 50000"/>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NZ" sz="600" kern="1200"/>
        </a:p>
      </dsp:txBody>
      <dsp:txXfrm rot="10800000">
        <a:off x="3593014" y="3026232"/>
        <a:ext cx="275671" cy="244185"/>
      </dsp:txXfrm>
    </dsp:sp>
    <dsp:sp modelId="{56261087-811B-4732-A49B-FCF07179EF04}">
      <dsp:nvSpPr>
        <dsp:cNvPr id="0" name=""/>
        <dsp:cNvSpPr/>
      </dsp:nvSpPr>
      <dsp:spPr>
        <a:xfrm>
          <a:off x="2937213" y="3534552"/>
          <a:ext cx="957589" cy="9575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NZ" sz="800" b="1" kern="1200" dirty="0" err="1"/>
            <a:t>Impliquée</a:t>
          </a:r>
          <a:endParaRPr lang="en-NZ" sz="800" b="1" kern="1200" dirty="0"/>
        </a:p>
      </dsp:txBody>
      <dsp:txXfrm>
        <a:off x="3077449" y="3674788"/>
        <a:ext cx="677117" cy="677117"/>
      </dsp:txXfrm>
    </dsp:sp>
    <dsp:sp modelId="{AC688B03-0A8A-4164-ADC0-860239B1EE06}">
      <dsp:nvSpPr>
        <dsp:cNvPr id="0" name=""/>
        <dsp:cNvSpPr/>
      </dsp:nvSpPr>
      <dsp:spPr>
        <a:xfrm rot="9000000">
          <a:off x="3011284" y="2578738"/>
          <a:ext cx="393815" cy="406975"/>
        </a:xfrm>
        <a:prstGeom prst="rightArrow">
          <a:avLst>
            <a:gd name="adj1" fmla="val 60000"/>
            <a:gd name="adj2" fmla="val 50000"/>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NZ" sz="600" kern="1200"/>
        </a:p>
      </dsp:txBody>
      <dsp:txXfrm rot="10800000">
        <a:off x="3121514" y="2630597"/>
        <a:ext cx="275671" cy="244185"/>
      </dsp:txXfrm>
    </dsp:sp>
    <dsp:sp modelId="{D702ECF8-EB5C-45E5-8240-814C8A0C77D4}">
      <dsp:nvSpPr>
        <dsp:cNvPr id="0" name=""/>
        <dsp:cNvSpPr/>
      </dsp:nvSpPr>
      <dsp:spPr>
        <a:xfrm>
          <a:off x="1983346" y="2734163"/>
          <a:ext cx="957589" cy="9575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NZ" sz="800" b="1" kern="1200" dirty="0" err="1"/>
            <a:t>Régissant</a:t>
          </a:r>
          <a:r>
            <a:rPr lang="en-NZ" sz="800" b="1" kern="1200" dirty="0"/>
            <a:t> les documents </a:t>
          </a:r>
        </a:p>
      </dsp:txBody>
      <dsp:txXfrm>
        <a:off x="2123582" y="2874399"/>
        <a:ext cx="677117" cy="677117"/>
      </dsp:txXfrm>
    </dsp:sp>
    <dsp:sp modelId="{6BD33D6F-AAC1-414C-96DE-6A348DABF716}">
      <dsp:nvSpPr>
        <dsp:cNvPr id="0" name=""/>
        <dsp:cNvSpPr/>
      </dsp:nvSpPr>
      <dsp:spPr>
        <a:xfrm rot="11400000">
          <a:off x="2897387" y="1932795"/>
          <a:ext cx="393815" cy="406975"/>
        </a:xfrm>
        <a:prstGeom prst="rightArrow">
          <a:avLst>
            <a:gd name="adj1" fmla="val 60000"/>
            <a:gd name="adj2" fmla="val 50000"/>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NZ" sz="600" kern="1200"/>
        </a:p>
      </dsp:txBody>
      <dsp:txXfrm rot="10800000">
        <a:off x="3014634" y="2024448"/>
        <a:ext cx="275671" cy="244185"/>
      </dsp:txXfrm>
    </dsp:sp>
    <dsp:sp modelId="{9D2AD3F0-0E26-4BE6-8143-D9A9BBB344F8}">
      <dsp:nvSpPr>
        <dsp:cNvPr id="0" name=""/>
        <dsp:cNvSpPr/>
      </dsp:nvSpPr>
      <dsp:spPr>
        <a:xfrm>
          <a:off x="1767122" y="1507896"/>
          <a:ext cx="957589" cy="9575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NZ" sz="800" b="1" kern="1200" dirty="0" err="1"/>
            <a:t>Efficace</a:t>
          </a:r>
          <a:endParaRPr lang="en-NZ" sz="800" b="1" kern="1200" dirty="0"/>
        </a:p>
      </dsp:txBody>
      <dsp:txXfrm>
        <a:off x="1907358" y="1648132"/>
        <a:ext cx="677117" cy="677117"/>
      </dsp:txXfrm>
    </dsp:sp>
    <dsp:sp modelId="{67D30811-CAA7-4517-A25E-7D77B3620BF6}">
      <dsp:nvSpPr>
        <dsp:cNvPr id="0" name=""/>
        <dsp:cNvSpPr/>
      </dsp:nvSpPr>
      <dsp:spPr>
        <a:xfrm rot="13800000">
          <a:off x="3225341" y="1364763"/>
          <a:ext cx="393815" cy="406975"/>
        </a:xfrm>
        <a:prstGeom prst="rightArrow">
          <a:avLst>
            <a:gd name="adj1" fmla="val 60000"/>
            <a:gd name="adj2" fmla="val 50000"/>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NZ" sz="600" kern="1200"/>
        </a:p>
      </dsp:txBody>
      <dsp:txXfrm rot="10800000">
        <a:off x="3322384" y="1491410"/>
        <a:ext cx="275671" cy="244185"/>
      </dsp:txXfrm>
    </dsp:sp>
    <dsp:sp modelId="{B1EEACA1-95ED-4FF8-970C-0F9C500C5464}">
      <dsp:nvSpPr>
        <dsp:cNvPr id="0" name=""/>
        <dsp:cNvSpPr/>
      </dsp:nvSpPr>
      <dsp:spPr>
        <a:xfrm>
          <a:off x="2389714" y="429535"/>
          <a:ext cx="957589" cy="9575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NZ" sz="800" b="1" kern="1200" dirty="0" err="1"/>
            <a:t>Ponctuelle</a:t>
          </a:r>
          <a:endParaRPr lang="en-NZ" sz="800" b="1" kern="1200" dirty="0"/>
        </a:p>
      </dsp:txBody>
      <dsp:txXfrm>
        <a:off x="2529950" y="569771"/>
        <a:ext cx="677117" cy="67711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332"/>
          </a:xfrm>
          <a:prstGeom prst="rect">
            <a:avLst/>
          </a:prstGeom>
        </p:spPr>
        <p:txBody>
          <a:bodyPr vert="horz" lIns="91420" tIns="45710" rIns="91420" bIns="45710" rtlCol="0"/>
          <a:lstStyle>
            <a:lvl1pPr algn="l">
              <a:defRPr sz="1200"/>
            </a:lvl1pPr>
          </a:lstStyle>
          <a:p>
            <a:endParaRPr lang="en-US"/>
          </a:p>
        </p:txBody>
      </p:sp>
      <p:sp>
        <p:nvSpPr>
          <p:cNvPr id="3" name="Date Placeholder 2"/>
          <p:cNvSpPr>
            <a:spLocks noGrp="1"/>
          </p:cNvSpPr>
          <p:nvPr>
            <p:ph type="dt" sz="quarter" idx="1"/>
          </p:nvPr>
        </p:nvSpPr>
        <p:spPr>
          <a:xfrm>
            <a:off x="3850445" y="0"/>
            <a:ext cx="2945659" cy="496332"/>
          </a:xfrm>
          <a:prstGeom prst="rect">
            <a:avLst/>
          </a:prstGeom>
        </p:spPr>
        <p:txBody>
          <a:bodyPr vert="horz" lIns="91420" tIns="45710" rIns="91420" bIns="45710" rtlCol="0"/>
          <a:lstStyle>
            <a:lvl1pPr algn="r">
              <a:defRPr sz="1200"/>
            </a:lvl1pPr>
          </a:lstStyle>
          <a:p>
            <a:endParaRPr lang="en-US"/>
          </a:p>
        </p:txBody>
      </p:sp>
      <p:sp>
        <p:nvSpPr>
          <p:cNvPr id="4" name="Footer Placeholder 3"/>
          <p:cNvSpPr>
            <a:spLocks noGrp="1"/>
          </p:cNvSpPr>
          <p:nvPr>
            <p:ph type="ftr" sz="quarter" idx="2"/>
          </p:nvPr>
        </p:nvSpPr>
        <p:spPr>
          <a:xfrm>
            <a:off x="2" y="9428583"/>
            <a:ext cx="2945659" cy="496332"/>
          </a:xfrm>
          <a:prstGeom prst="rect">
            <a:avLst/>
          </a:prstGeom>
        </p:spPr>
        <p:txBody>
          <a:bodyPr vert="horz" lIns="91420" tIns="45710" rIns="91420" bIns="45710" rtlCol="0" anchor="b"/>
          <a:lstStyle>
            <a:lvl1pPr algn="l">
              <a:defRPr sz="1200"/>
            </a:lvl1pPr>
          </a:lstStyle>
          <a:p>
            <a:endParaRPr lang="en-US"/>
          </a:p>
        </p:txBody>
      </p:sp>
      <p:sp>
        <p:nvSpPr>
          <p:cNvPr id="5" name="Slide Number Placeholder 4"/>
          <p:cNvSpPr>
            <a:spLocks noGrp="1"/>
          </p:cNvSpPr>
          <p:nvPr>
            <p:ph type="sldNum" sz="quarter" idx="3"/>
          </p:nvPr>
        </p:nvSpPr>
        <p:spPr>
          <a:xfrm>
            <a:off x="3850445" y="9428583"/>
            <a:ext cx="2945659" cy="496332"/>
          </a:xfrm>
          <a:prstGeom prst="rect">
            <a:avLst/>
          </a:prstGeom>
        </p:spPr>
        <p:txBody>
          <a:bodyPr vert="horz" lIns="91420" tIns="45710" rIns="91420" bIns="45710" rtlCol="0" anchor="b"/>
          <a:lstStyle>
            <a:lvl1pPr algn="r">
              <a:defRPr sz="1200"/>
            </a:lvl1pPr>
          </a:lstStyle>
          <a:p>
            <a:fld id="{E8563CCC-BF7D-4EE4-9E47-0A9C672B1CA0}" type="slidenum">
              <a:rPr lang="en-US" smtClean="0"/>
              <a:t>‹Nr.›</a:t>
            </a:fld>
            <a:endParaRPr lang="en-US"/>
          </a:p>
        </p:txBody>
      </p:sp>
    </p:spTree>
    <p:extLst>
      <p:ext uri="{BB962C8B-B14F-4D97-AF65-F5344CB8AC3E}">
        <p14:creationId xmlns:p14="http://schemas.microsoft.com/office/powerpoint/2010/main" val="4160783577"/>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332"/>
          </a:xfrm>
          <a:prstGeom prst="rect">
            <a:avLst/>
          </a:prstGeom>
        </p:spPr>
        <p:txBody>
          <a:bodyPr vert="horz" lIns="91420" tIns="45710" rIns="91420" bIns="45710" rtlCol="0"/>
          <a:lstStyle>
            <a:lvl1pPr algn="l">
              <a:defRPr sz="1200"/>
            </a:lvl1pPr>
          </a:lstStyle>
          <a:p>
            <a:endParaRPr lang="en-US"/>
          </a:p>
        </p:txBody>
      </p:sp>
      <p:sp>
        <p:nvSpPr>
          <p:cNvPr id="3" name="Date Placeholder 2"/>
          <p:cNvSpPr>
            <a:spLocks noGrp="1"/>
          </p:cNvSpPr>
          <p:nvPr>
            <p:ph type="dt" idx="1"/>
          </p:nvPr>
        </p:nvSpPr>
        <p:spPr>
          <a:xfrm>
            <a:off x="3850445" y="0"/>
            <a:ext cx="2945659" cy="496332"/>
          </a:xfrm>
          <a:prstGeom prst="rect">
            <a:avLst/>
          </a:prstGeom>
        </p:spPr>
        <p:txBody>
          <a:bodyPr vert="horz" lIns="91420" tIns="45710" rIns="91420" bIns="45710" rtlCol="0"/>
          <a:lstStyle>
            <a:lvl1pPr algn="r">
              <a:defRPr sz="1200"/>
            </a:lvl1pPr>
          </a:lstStyle>
          <a:p>
            <a:endParaRPr lang="en-US"/>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20" tIns="45710" rIns="91420" bIns="45710" rtlCol="0" anchor="ctr"/>
          <a:lstStyle/>
          <a:p>
            <a:endParaRPr lang="en-US"/>
          </a:p>
        </p:txBody>
      </p:sp>
      <p:sp>
        <p:nvSpPr>
          <p:cNvPr id="5" name="Notes Placeholder 4"/>
          <p:cNvSpPr>
            <a:spLocks noGrp="1"/>
          </p:cNvSpPr>
          <p:nvPr>
            <p:ph type="body" sz="quarter" idx="3"/>
          </p:nvPr>
        </p:nvSpPr>
        <p:spPr>
          <a:xfrm>
            <a:off x="679768" y="4715155"/>
            <a:ext cx="5438140" cy="4466987"/>
          </a:xfrm>
          <a:prstGeom prst="rect">
            <a:avLst/>
          </a:prstGeom>
        </p:spPr>
        <p:txBody>
          <a:bodyPr vert="horz" lIns="91420" tIns="45710" rIns="91420" bIns="4571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9428583"/>
            <a:ext cx="2945659" cy="496332"/>
          </a:xfrm>
          <a:prstGeom prst="rect">
            <a:avLst/>
          </a:prstGeom>
        </p:spPr>
        <p:txBody>
          <a:bodyPr vert="horz" lIns="91420" tIns="45710" rIns="91420" bIns="45710" rtlCol="0" anchor="b"/>
          <a:lstStyle>
            <a:lvl1pPr algn="l">
              <a:defRPr sz="1200"/>
            </a:lvl1pPr>
          </a:lstStyle>
          <a:p>
            <a:endParaRPr lang="en-US"/>
          </a:p>
        </p:txBody>
      </p:sp>
      <p:sp>
        <p:nvSpPr>
          <p:cNvPr id="7" name="Slide Number Placeholder 6"/>
          <p:cNvSpPr>
            <a:spLocks noGrp="1"/>
          </p:cNvSpPr>
          <p:nvPr>
            <p:ph type="sldNum" sz="quarter" idx="5"/>
          </p:nvPr>
        </p:nvSpPr>
        <p:spPr>
          <a:xfrm>
            <a:off x="3850445" y="9428583"/>
            <a:ext cx="2945659" cy="496332"/>
          </a:xfrm>
          <a:prstGeom prst="rect">
            <a:avLst/>
          </a:prstGeom>
        </p:spPr>
        <p:txBody>
          <a:bodyPr vert="horz" lIns="91420" tIns="45710" rIns="91420" bIns="45710" rtlCol="0" anchor="b"/>
          <a:lstStyle>
            <a:lvl1pPr algn="r">
              <a:defRPr sz="1200"/>
            </a:lvl1pPr>
          </a:lstStyle>
          <a:p>
            <a:fld id="{73114533-D451-4EFF-A61E-3F48E8AAE791}" type="slidenum">
              <a:rPr lang="en-US" smtClean="0"/>
              <a:t>‹Nr.›</a:t>
            </a:fld>
            <a:endParaRPr lang="en-US"/>
          </a:p>
        </p:txBody>
      </p:sp>
    </p:spTree>
    <p:extLst>
      <p:ext uri="{BB962C8B-B14F-4D97-AF65-F5344CB8AC3E}">
        <p14:creationId xmlns:p14="http://schemas.microsoft.com/office/powerpoint/2010/main" val="947421669"/>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490533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3064214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b="1" baseline="0" dirty="0" err="1"/>
              <a:t>Fonctions</a:t>
            </a:r>
            <a:r>
              <a:rPr lang="en-US" b="1" baseline="0" dirty="0"/>
              <a:t> des  </a:t>
            </a:r>
            <a:r>
              <a:rPr lang="en-US" b="1" baseline="0" dirty="0" err="1"/>
              <a:t>Bureaux</a:t>
            </a:r>
            <a:r>
              <a:rPr lang="en-US" b="1" baseline="0" dirty="0"/>
              <a:t> :
</a:t>
            </a:r>
          </a:p>
          <a:p>
            <a:endParaRPr lang="en-US" b="1" dirty="0"/>
          </a:p>
          <a:p>
            <a:pPr marL="173008" indent="-173008">
              <a:buFont typeface="Arial" panose="020B0604020202020204" pitchFamily="34" charset="0"/>
              <a:buChar char="•"/>
            </a:pPr>
            <a:r>
              <a:rPr lang="en-US" baseline="0" dirty="0"/>
              <a:t> </a:t>
            </a:r>
            <a:r>
              <a:rPr lang="fr-FR" baseline="0" dirty="0"/>
              <a:t>Les documents de Gouvernance du  Zonta International contiennent des directives claires concernant les Bureaux du Zonta, leurs rôles et leurs autorités.</a:t>
            </a:r>
          </a:p>
          <a:p>
            <a:pPr marL="173008" indent="-173008">
              <a:buFont typeface="Arial" panose="020B0604020202020204" pitchFamily="34" charset="0"/>
              <a:buChar char="•"/>
            </a:pPr>
            <a:endParaRPr lang="fr-FR" baseline="0" dirty="0"/>
          </a:p>
          <a:p>
            <a:pPr marL="173008" indent="-173008">
              <a:buFont typeface="Arial" panose="020B0604020202020204" pitchFamily="34" charset="0"/>
              <a:buChar char="•"/>
            </a:pPr>
            <a:r>
              <a:rPr lang="fr-FR" baseline="0" dirty="0"/>
              <a:t>Il s’agit d’un document précieux pour guider dans toutes les questions liées au ZI.</a:t>
            </a:r>
          </a:p>
          <a:p>
            <a:pPr marL="173008" indent="-173008">
              <a:buFont typeface="Arial" panose="020B0604020202020204" pitchFamily="34" charset="0"/>
              <a:buChar char="•"/>
            </a:pPr>
            <a:endParaRPr lang="en-US" baseline="0" dirty="0"/>
          </a:p>
          <a:p>
            <a:r>
              <a:rPr lang="en-US" b="1" baseline="0" dirty="0" err="1"/>
              <a:t>En</a:t>
            </a:r>
            <a:r>
              <a:rPr lang="en-US" b="1" baseline="0" dirty="0"/>
              <a:t> particulier, merci de  noter:
</a:t>
            </a:r>
            <a:endParaRPr lang="en-US" baseline="0" dirty="0"/>
          </a:p>
          <a:p>
            <a:r>
              <a:rPr lang="fr-FR" b="1" cap="small" baseline="0" dirty="0"/>
              <a:t>Le Bureau  ne déterminera pas la politique, n’autorisera pas les projets, les dons et n’adoptera pas le budget. </a:t>
            </a:r>
            <a:endParaRPr lang="en-US" b="1" cap="small" baseline="0" dirty="0"/>
          </a:p>
          <a:p>
            <a:endParaRPr lang="en-US" b="1" cap="small" baseline="0" dirty="0"/>
          </a:p>
          <a:p>
            <a:r>
              <a:rPr lang="en-US" b="1" cap="small" baseline="0" dirty="0"/>
              <a:t>– </a:t>
            </a:r>
            <a:r>
              <a:rPr lang="fr-FR" b="1" cap="small" baseline="0" dirty="0"/>
              <a:t>tout cela est effectué en collaboration avec les membres du club</a:t>
            </a:r>
            <a:endParaRPr lang="en-US" b="1" cap="small" baseline="0" dirty="0"/>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2300618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31797730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a:p>
            <a:r>
              <a:rPr lang="fr-FR" b="1" dirty="0"/>
              <a:t>Les responsables de club ont une obligation fiduciaire</a:t>
            </a:r>
          </a:p>
          <a:p>
            <a:r>
              <a:rPr lang="fr-FR" b="0" dirty="0"/>
              <a:t>Ils sont en obligation de confiance et éthiquement tenus d’agir dans le meilleur intérêt du club et de bonne foi.</a:t>
            </a:r>
          </a:p>
          <a:p>
            <a:r>
              <a:rPr lang="fr-FR" b="0" dirty="0"/>
              <a:t>
Ce rôle fiduciaire comprend la responsabilité du bien-être général des membres et une saine gestion des finances et des actifs du club.
</a:t>
            </a:r>
            <a:endParaRPr lang="fr-FR" b="1" dirty="0"/>
          </a:p>
          <a:p>
            <a:endParaRPr lang="en-NZ" dirty="0"/>
          </a:p>
          <a:p>
            <a:pPr marL="171142" indent="-171142">
              <a:buFont typeface="Arial" panose="020B0604020202020204" pitchFamily="34" charset="0"/>
              <a:buChar char="•"/>
            </a:pPr>
            <a:endParaRPr lang="en-NZ" dirty="0"/>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26676905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Rappelez-vous</a:t>
            </a:r>
            <a:r>
              <a:rPr lang="fr-FR" dirty="0"/>
              <a:t> – lors de la deuxième session du Club Module 1.2 Les Essentiels, vous aviez une liste de ce que les </a:t>
            </a:r>
            <a:r>
              <a:rPr lang="fr-FR" dirty="0" err="1"/>
              <a:t>dirigeant.e.s</a:t>
            </a:r>
            <a:r>
              <a:rPr lang="fr-FR" dirty="0"/>
              <a:t> de club doivent savoir.  
</a:t>
            </a:r>
            <a:endParaRPr lang="en-NZ" dirty="0"/>
          </a:p>
          <a:p>
            <a:r>
              <a:rPr lang="fr-FR" dirty="0"/>
              <a:t>Passons maintenant en revue cette liste.</a:t>
            </a:r>
          </a:p>
          <a:p>
            <a:r>
              <a:rPr lang="fr-FR" dirty="0"/>
              <a:t>
</a:t>
            </a:r>
            <a:r>
              <a:rPr lang="en-NZ" b="1" dirty="0"/>
              <a:t>A savoir:</a:t>
            </a:r>
            <a:endParaRPr lang="en-NZ" dirty="0"/>
          </a:p>
          <a:p>
            <a:pPr lvl="0"/>
            <a:r>
              <a:rPr lang="fr-FR" dirty="0"/>
              <a:t>Responsabilités liées à leur rôle et ce que cela implique</a:t>
            </a:r>
            <a:endParaRPr lang="en-NZ" dirty="0"/>
          </a:p>
          <a:p>
            <a:pPr lvl="0"/>
            <a:r>
              <a:rPr lang="fr-FR" dirty="0"/>
              <a:t>Buts et objectifs de l’exercice biennal</a:t>
            </a:r>
            <a:endParaRPr lang="en-NZ" dirty="0"/>
          </a:p>
          <a:p>
            <a:pPr lvl="0"/>
            <a:r>
              <a:rPr lang="en-NZ" dirty="0" err="1"/>
              <a:t>Attentes</a:t>
            </a:r>
            <a:r>
              <a:rPr lang="en-NZ" dirty="0"/>
              <a:t> du club
 </a:t>
            </a:r>
          </a:p>
          <a:p>
            <a:r>
              <a:rPr lang="en-NZ" b="1" dirty="0" err="1"/>
              <a:t>Etre</a:t>
            </a:r>
            <a:r>
              <a:rPr lang="en-NZ" b="1" dirty="0"/>
              <a:t> </a:t>
            </a:r>
            <a:r>
              <a:rPr lang="en-NZ" b="1" dirty="0" err="1"/>
              <a:t>familiarisé</a:t>
            </a:r>
            <a:r>
              <a:rPr lang="en-NZ" b="1" dirty="0"/>
              <a:t> avec :
</a:t>
            </a:r>
            <a:r>
              <a:rPr lang="fr-FR" dirty="0"/>
              <a:t>Programmes et projets de services internationaux</a:t>
            </a:r>
            <a:endParaRPr lang="en-NZ" dirty="0"/>
          </a:p>
          <a:p>
            <a:pPr lvl="0"/>
            <a:r>
              <a:rPr lang="fr-FR" dirty="0"/>
              <a:t>Direction actuelle </a:t>
            </a:r>
            <a:r>
              <a:rPr lang="fr-FR" dirty="0" err="1"/>
              <a:t>ue</a:t>
            </a:r>
            <a:r>
              <a:rPr lang="fr-FR" dirty="0"/>
              <a:t> Zonta International, District et Area
</a:t>
            </a:r>
            <a:r>
              <a:rPr lang="en-NZ" dirty="0"/>
              <a:t>La </a:t>
            </a:r>
            <a:r>
              <a:rPr lang="en-NZ" dirty="0" err="1"/>
              <a:t>chaîne</a:t>
            </a:r>
            <a:r>
              <a:rPr lang="en-NZ" dirty="0"/>
              <a:t> de communication </a:t>
            </a:r>
          </a:p>
          <a:p>
            <a:pPr lvl="0"/>
            <a:r>
              <a:rPr lang="fr-FR" dirty="0"/>
              <a:t>Membre – Bureau du club – </a:t>
            </a:r>
            <a:r>
              <a:rPr lang="fr-FR" dirty="0" err="1"/>
              <a:t>Président.e</a:t>
            </a:r>
            <a:r>
              <a:rPr lang="fr-FR" dirty="0"/>
              <a:t> du club – Area Directrice/ Directeur– Bureau du district – Liaison  ZI – Bureau du Zonta International</a:t>
            </a:r>
            <a:r>
              <a:rPr lang="en-NZ" dirty="0"/>
              <a:t>	</a:t>
            </a:r>
          </a:p>
          <a:p>
            <a:pPr lvl="0"/>
            <a:r>
              <a:rPr lang="en-NZ" dirty="0" err="1"/>
              <a:t>Règlements</a:t>
            </a:r>
            <a:r>
              <a:rPr lang="en-NZ" dirty="0"/>
              <a:t>, politiques et </a:t>
            </a:r>
            <a:r>
              <a:rPr lang="en-NZ" dirty="0" err="1"/>
              <a:t>procédures</a:t>
            </a:r>
            <a:r>
              <a:rPr lang="en-NZ" dirty="0"/>
              <a:t> 
	 </a:t>
            </a:r>
          </a:p>
          <a:p>
            <a:r>
              <a:rPr lang="fr-FR" b="1" dirty="0"/>
              <a:t>Chargé de mettre à jour :</a:t>
            </a:r>
          </a:p>
          <a:p>
            <a:r>
              <a:rPr lang="fr-FR" b="0" dirty="0"/>
              <a:t>Les statuts, politiques et procédures: s’ils ont-ils été mis à jour au niveau international – le cas échéant, ils devront être adoptés au niveau du club
</a:t>
            </a:r>
            <a:endParaRPr lang="en-NZ" b="0" dirty="0"/>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36818487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Fonctions du Bureau du club :
</a:t>
            </a:r>
            <a:endParaRPr lang="en-NZ" dirty="0"/>
          </a:p>
          <a:p>
            <a:pPr marL="171142" indent="-171142">
              <a:buFont typeface="Arial" panose="020B0604020202020204" pitchFamily="34" charset="0"/>
              <a:buChar char="•"/>
            </a:pPr>
            <a:r>
              <a:rPr lang="fr-FR" dirty="0"/>
              <a:t>Utiliser la procédure parlementaire dans les prises de décision pour prendre une décision éclairée
Maintenir une adhésion diversifiée et dynamique
</a:t>
            </a:r>
            <a:r>
              <a:rPr lang="en-NZ" dirty="0" err="1"/>
              <a:t>Planifier</a:t>
            </a:r>
            <a:r>
              <a:rPr lang="en-NZ" dirty="0"/>
              <a:t> la </a:t>
            </a:r>
            <a:r>
              <a:rPr lang="en-NZ" dirty="0" err="1"/>
              <a:t>croissance</a:t>
            </a:r>
            <a:r>
              <a:rPr lang="en-NZ" dirty="0"/>
              <a:t> </a:t>
            </a:r>
          </a:p>
          <a:p>
            <a:pPr marL="171142" indent="-171142">
              <a:buFont typeface="Arial" panose="020B0604020202020204" pitchFamily="34" charset="0"/>
              <a:buChar char="•"/>
            </a:pPr>
            <a:r>
              <a:rPr lang="en-NZ" dirty="0"/>
              <a:t>Identifier les </a:t>
            </a:r>
            <a:r>
              <a:rPr lang="en-NZ" dirty="0" err="1"/>
              <a:t>membres</a:t>
            </a:r>
            <a:r>
              <a:rPr lang="en-NZ" dirty="0"/>
              <a:t> </a:t>
            </a:r>
            <a:r>
              <a:rPr lang="en-NZ" dirty="0" err="1"/>
              <a:t>potentiels</a:t>
            </a:r>
            <a:r>
              <a:rPr lang="en-NZ" dirty="0"/>
              <a:t>
</a:t>
            </a:r>
            <a:r>
              <a:rPr lang="en-NZ" dirty="0" err="1"/>
              <a:t>Planifier</a:t>
            </a:r>
            <a:r>
              <a:rPr lang="en-NZ" dirty="0"/>
              <a:t> la </a:t>
            </a:r>
            <a:r>
              <a:rPr lang="en-NZ" dirty="0" err="1"/>
              <a:t>relève</a:t>
            </a:r>
            <a:r>
              <a:rPr lang="en-NZ" dirty="0"/>
              <a:t>
Planification </a:t>
            </a:r>
            <a:r>
              <a:rPr lang="en-NZ" dirty="0" err="1"/>
              <a:t>stratégique</a:t>
            </a:r>
            <a:r>
              <a:rPr lang="en-NZ" dirty="0"/>
              <a:t>
</a:t>
            </a:r>
            <a:r>
              <a:rPr lang="fr-FR" dirty="0"/>
              <a:t>Maintenir un calendrier de club</a:t>
            </a:r>
          </a:p>
          <a:p>
            <a:pPr marL="171142" indent="-171142">
              <a:buFont typeface="Arial" panose="020B0604020202020204" pitchFamily="34" charset="0"/>
              <a:buChar char="•"/>
            </a:pPr>
            <a:endParaRPr lang="en-NZ" dirty="0"/>
          </a:p>
          <a:p>
            <a:r>
              <a:rPr lang="fr-FR" b="1" dirty="0"/>
              <a:t>Élément clé de la gouvernance :
</a:t>
            </a:r>
            <a:r>
              <a:rPr lang="fr-FR" dirty="0"/>
              <a:t>
Responsabilité du bureau du  Club d’identifier les influences externes et externes
Assurer la réalisation des objectifs du club
</a:t>
            </a:r>
            <a:endParaRPr lang="en-NZ" dirty="0"/>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4781954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En conclusion de cette session</a:t>
            </a:r>
            <a:r>
              <a:rPr lang="en-NZ" b="1" dirty="0"/>
              <a:t>:</a:t>
            </a:r>
          </a:p>
          <a:p>
            <a:r>
              <a:rPr lang="en-NZ" dirty="0"/>
              <a:t> </a:t>
            </a:r>
          </a:p>
          <a:p>
            <a:pPr lvl="0"/>
            <a:r>
              <a:rPr lang="fr-FR" dirty="0"/>
              <a:t>Les membres du Bureau du club sont des fiduciaires qui orientent le club vers un avenir durable en adoptant des pratiques saines, éthiques et de bonne gouvernance</a:t>
            </a:r>
            <a:r>
              <a:rPr lang="en-NZ" dirty="0"/>
              <a:t>.</a:t>
            </a:r>
          </a:p>
          <a:p>
            <a:r>
              <a:rPr lang="en-NZ" dirty="0"/>
              <a:t> </a:t>
            </a:r>
          </a:p>
          <a:p>
            <a:r>
              <a:rPr lang="en-NZ" dirty="0"/>
              <a:t>Un Bureau </a:t>
            </a:r>
            <a:r>
              <a:rPr lang="en-NZ" dirty="0" err="1"/>
              <a:t>efficace</a:t>
            </a:r>
            <a:r>
              <a:rPr lang="en-NZ" dirty="0"/>
              <a:t> :
- </a:t>
            </a:r>
            <a:r>
              <a:rPr lang="fr-FR" dirty="0"/>
              <a:t>est un bureau bien informé et  bien formé 
- qui concentrera toujours son attention sur les éléments d’importance critique; et
- qui aura une compréhension claire de ses rôles et responsabilités
  </a:t>
            </a:r>
            <a:endParaRPr lang="en-NZ" dirty="0"/>
          </a:p>
          <a:p>
            <a:r>
              <a:rPr lang="fr-FR" b="1" dirty="0"/>
              <a:t>Rappelez-vous</a:t>
            </a:r>
            <a:r>
              <a:rPr lang="fr-FR" dirty="0"/>
              <a:t> - Les Bureaux  des clubs jouent un rôle essentiel dans le respect de la mission du Zonta International et dans la réalisation de  sa vision.
</a:t>
            </a:r>
            <a:endParaRPr lang="en-CA" dirty="0"/>
          </a:p>
          <a:p>
            <a:endParaRPr lang="en-NZ" dirty="0"/>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14587153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2">
              <a:defRPr/>
            </a:pPr>
            <a:r>
              <a:rPr lang="fr-FR" dirty="0"/>
              <a:t>Utilisez de bons outils pour les réunions</a:t>
            </a:r>
            <a:endParaRPr lang="en-NZ" dirty="0"/>
          </a:p>
          <a:p>
            <a:pPr marL="228187" indent="-228187">
              <a:buFont typeface="Arial" panose="020B0604020202020204" pitchFamily="34" charset="0"/>
              <a:buChar char="•"/>
            </a:pPr>
            <a:r>
              <a:rPr lang="fr-FR" dirty="0"/>
              <a:t>Récolter autant d’informations que possible
Créer et réaliser des objectifs pour soutenir la vision et la mission de Zonta
Encourager la communication dans les deux sens
</a:t>
            </a:r>
            <a:r>
              <a:rPr lang="fr-FR" dirty="0" err="1"/>
              <a:t>Etre</a:t>
            </a:r>
            <a:r>
              <a:rPr lang="fr-FR" dirty="0"/>
              <a:t> créatives/ créatifs, larges d’esprit, </a:t>
            </a:r>
            <a:r>
              <a:rPr lang="fr-FR" dirty="0" err="1"/>
              <a:t>organisé.e.s</a:t>
            </a:r>
            <a:r>
              <a:rPr lang="fr-FR" dirty="0"/>
              <a:t> et </a:t>
            </a:r>
            <a:r>
              <a:rPr lang="fr-FR" dirty="0" err="1"/>
              <a:t>ponctuel.le.s</a:t>
            </a:r>
            <a:r>
              <a:rPr lang="fr-FR" dirty="0"/>
              <a:t>  
</a:t>
            </a:r>
            <a:r>
              <a:rPr lang="en-NZ" dirty="0" err="1"/>
              <a:t>Célébrer</a:t>
            </a:r>
            <a:r>
              <a:rPr lang="en-NZ" dirty="0"/>
              <a:t> </a:t>
            </a:r>
            <a:r>
              <a:rPr lang="en-NZ" dirty="0" err="1"/>
              <a:t>vos</a:t>
            </a:r>
            <a:r>
              <a:rPr lang="en-NZ" dirty="0"/>
              <a:t> succès
</a:t>
            </a:r>
            <a:r>
              <a:rPr lang="fr-FR" dirty="0"/>
              <a:t>Amusez-vous – profitez de la camaraderie des membres de votre club
</a:t>
            </a:r>
            <a:endParaRPr lang="en-NZ" dirty="0"/>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2695131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En conclusion de cette session :
</a:t>
            </a:r>
            <a:r>
              <a:rPr lang="fr-FR" dirty="0"/>
              <a:t> 
Les membres du Bureau du club sont les fiduciaires qui orientent le club vers un avenir durable en adoptant des pratiques saines, éthiques et de bonne gouvernance</a:t>
            </a:r>
            <a:r>
              <a:rPr lang="en-NZ" dirty="0"/>
              <a:t>.</a:t>
            </a:r>
          </a:p>
          <a:p>
            <a:r>
              <a:rPr lang="en-NZ" dirty="0"/>
              <a:t> </a:t>
            </a:r>
          </a:p>
          <a:p>
            <a:r>
              <a:rPr lang="en-NZ" dirty="0"/>
              <a:t>Un Bureau </a:t>
            </a:r>
            <a:r>
              <a:rPr lang="en-NZ" dirty="0" err="1"/>
              <a:t>efficace</a:t>
            </a:r>
            <a:r>
              <a:rPr lang="en-NZ" dirty="0"/>
              <a:t> :</a:t>
            </a:r>
          </a:p>
          <a:p>
            <a:pPr marL="171450" indent="-171450">
              <a:buFontTx/>
              <a:buChar char="-"/>
            </a:pPr>
            <a:r>
              <a:rPr lang="fr-FR" dirty="0"/>
              <a:t> est un bureau bien informé et  bien formé </a:t>
            </a:r>
          </a:p>
          <a:p>
            <a:pPr marL="171450" indent="-171450">
              <a:buFontTx/>
              <a:buChar char="-"/>
            </a:pPr>
            <a:r>
              <a:rPr lang="fr-FR" dirty="0"/>
              <a:t> qui concentrera toujours son attention sur les éléments d’importance critique; et
 qui aura une compréhension claire de ses rôles et responsabilités</a:t>
            </a:r>
            <a:endParaRPr lang="en-NZ" dirty="0"/>
          </a:p>
          <a:p>
            <a:pPr marL="171450" indent="-171450">
              <a:buFontTx/>
              <a:buChar char="-"/>
            </a:pPr>
            <a:endParaRPr lang="en-NZ" dirty="0"/>
          </a:p>
          <a:p>
            <a:pPr marL="0" indent="0">
              <a:buFontTx/>
              <a:buNone/>
            </a:pPr>
            <a:r>
              <a:rPr lang="fr-FR" b="1" dirty="0"/>
              <a:t>Rappelez-vous</a:t>
            </a:r>
            <a:r>
              <a:rPr lang="fr-FR" dirty="0"/>
              <a:t> - Les Bureaux  des clubs jouent un rôle essentiel dans le respect de la mission du Zonta International et dans la réalisation de  sa vision.</a:t>
            </a:r>
            <a:endParaRPr lang="en-NZ" dirty="0"/>
          </a:p>
          <a:p>
            <a:r>
              <a:rPr lang="en-NZ" dirty="0"/>
              <a:t>.</a:t>
            </a:r>
          </a:p>
          <a:p>
            <a:r>
              <a:rPr lang="en-NZ" dirty="0"/>
              <a:t> </a:t>
            </a:r>
          </a:p>
          <a:p>
            <a:pPr marL="627516" indent="-513424"/>
            <a:endParaRPr lang="en-CA" dirty="0"/>
          </a:p>
          <a:p>
            <a:endParaRPr lang="en-NZ" dirty="0"/>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14587153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err="1"/>
              <a:t>Remerciements</a:t>
            </a:r>
            <a:r>
              <a:rPr lang="en-NZ" dirty="0"/>
              <a:t> et Contributions</a:t>
            </a:r>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55885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err="1"/>
              <a:t>Cette</a:t>
            </a:r>
            <a:r>
              <a:rPr lang="en-NZ" dirty="0"/>
              <a:t> session a </a:t>
            </a:r>
            <a:r>
              <a:rPr lang="en-NZ" dirty="0" err="1"/>
              <a:t>été</a:t>
            </a:r>
            <a:r>
              <a:rPr lang="en-NZ" dirty="0"/>
              <a:t> </a:t>
            </a:r>
            <a:r>
              <a:rPr lang="en-NZ" dirty="0" err="1"/>
              <a:t>scindée</a:t>
            </a:r>
            <a:r>
              <a:rPr lang="en-NZ" dirty="0"/>
              <a:t> </a:t>
            </a:r>
            <a:r>
              <a:rPr lang="en-NZ" dirty="0" err="1"/>
              <a:t>en</a:t>
            </a:r>
            <a:r>
              <a:rPr lang="en-NZ" dirty="0"/>
              <a:t> trois parties qui </a:t>
            </a:r>
            <a:r>
              <a:rPr lang="en-NZ" dirty="0" err="1"/>
              <a:t>vont</a:t>
            </a:r>
            <a:r>
              <a:rPr lang="en-NZ" dirty="0"/>
              <a:t> </a:t>
            </a:r>
            <a:r>
              <a:rPr lang="en-NZ" dirty="0" err="1"/>
              <a:t>traitées</a:t>
            </a:r>
            <a:r>
              <a:rPr lang="en-NZ" dirty="0"/>
              <a:t> </a:t>
            </a:r>
            <a:r>
              <a:rPr lang="en-NZ" dirty="0" err="1"/>
              <a:t>successivement</a:t>
            </a:r>
            <a:r>
              <a:rPr lang="en-NZ" dirty="0"/>
              <a:t> </a:t>
            </a:r>
          </a:p>
          <a:p>
            <a:r>
              <a:rPr lang="en-NZ" dirty="0"/>
              <a:t> </a:t>
            </a:r>
          </a:p>
          <a:p>
            <a:pPr marL="171142" indent="-171142">
              <a:buFont typeface="Arial" panose="020B0604020202020204" pitchFamily="34" charset="0"/>
              <a:buChar char="•"/>
            </a:pPr>
            <a:r>
              <a:rPr lang="en-NZ" dirty="0"/>
              <a:t>des </a:t>
            </a:r>
            <a:r>
              <a:rPr lang="en-NZ" dirty="0" err="1"/>
              <a:t>Fondamentaux</a:t>
            </a:r>
            <a:r>
              <a:rPr lang="en-NZ" dirty="0"/>
              <a:t> du  Zonta International</a:t>
            </a:r>
          </a:p>
          <a:p>
            <a:pPr marL="171142" indent="-171142">
              <a:buFont typeface="Arial" panose="020B0604020202020204" pitchFamily="34" charset="0"/>
              <a:buChar char="•"/>
            </a:pPr>
            <a:r>
              <a:rPr lang="en-NZ" dirty="0"/>
              <a:t>du Leadership  et de la </a:t>
            </a:r>
            <a:r>
              <a:rPr lang="en-NZ" dirty="0" err="1"/>
              <a:t>Gouvernance</a:t>
            </a:r>
            <a:r>
              <a:rPr lang="en-NZ" dirty="0"/>
              <a:t> tant au </a:t>
            </a:r>
            <a:r>
              <a:rPr lang="en-NZ" dirty="0" err="1"/>
              <a:t>niveau</a:t>
            </a:r>
            <a:r>
              <a:rPr lang="en-NZ" dirty="0"/>
              <a:t> international </a:t>
            </a:r>
            <a:r>
              <a:rPr lang="en-NZ" dirty="0" err="1"/>
              <a:t>qu’au</a:t>
            </a:r>
            <a:r>
              <a:rPr lang="en-NZ" dirty="0"/>
              <a:t> </a:t>
            </a:r>
            <a:r>
              <a:rPr lang="en-NZ" dirty="0" err="1"/>
              <a:t>niveau</a:t>
            </a:r>
            <a:r>
              <a:rPr lang="en-NZ" dirty="0"/>
              <a:t> du club</a:t>
            </a:r>
          </a:p>
          <a:p>
            <a:pPr marL="171142" indent="-171142">
              <a:buFont typeface="Arial" panose="020B0604020202020204" pitchFamily="34" charset="0"/>
              <a:buChar char="•"/>
            </a:pPr>
            <a:r>
              <a:rPr lang="en-NZ" dirty="0"/>
              <a:t>des Obligations du bureau du club  et des </a:t>
            </a:r>
            <a:r>
              <a:rPr lang="en-NZ" dirty="0" err="1"/>
              <a:t>clés</a:t>
            </a:r>
            <a:r>
              <a:rPr lang="en-NZ" dirty="0"/>
              <a:t> du success,</a:t>
            </a:r>
          </a:p>
          <a:p>
            <a:r>
              <a:rPr lang="en-NZ" dirty="0"/>
              <a:t> </a:t>
            </a:r>
          </a:p>
          <a:p>
            <a:r>
              <a:rPr lang="en-NZ" dirty="0" err="1"/>
              <a:t>L’objectif</a:t>
            </a:r>
            <a:r>
              <a:rPr lang="en-NZ" dirty="0"/>
              <a:t> </a:t>
            </a:r>
            <a:r>
              <a:rPr lang="en-NZ" dirty="0" err="1"/>
              <a:t>est</a:t>
            </a:r>
            <a:r>
              <a:rPr lang="en-NZ" dirty="0"/>
              <a:t> que </a:t>
            </a:r>
            <a:r>
              <a:rPr lang="en-NZ" dirty="0" err="1"/>
              <a:t>vous</a:t>
            </a:r>
            <a:r>
              <a:rPr lang="en-NZ" dirty="0"/>
              <a:t> </a:t>
            </a:r>
            <a:r>
              <a:rPr lang="en-NZ" dirty="0" err="1"/>
              <a:t>ayez</a:t>
            </a:r>
            <a:r>
              <a:rPr lang="en-NZ" dirty="0"/>
              <a:t> </a:t>
            </a:r>
            <a:r>
              <a:rPr lang="en-NZ" dirty="0" err="1"/>
              <a:t>une</a:t>
            </a:r>
            <a:r>
              <a:rPr lang="en-NZ" dirty="0"/>
              <a:t> bonne </a:t>
            </a:r>
            <a:r>
              <a:rPr lang="en-NZ" dirty="0" err="1"/>
              <a:t>compréhension</a:t>
            </a:r>
            <a:r>
              <a:rPr lang="en-NZ" dirty="0"/>
              <a:t> des trois à la fin de </a:t>
            </a:r>
            <a:r>
              <a:rPr lang="en-NZ" dirty="0" err="1"/>
              <a:t>cette</a:t>
            </a:r>
            <a:r>
              <a:rPr lang="en-NZ" dirty="0"/>
              <a:t> session,</a:t>
            </a:r>
          </a:p>
          <a:p>
            <a:r>
              <a:rPr lang="en-NZ" dirty="0"/>
              <a:t> </a:t>
            </a:r>
          </a:p>
          <a:p>
            <a:endParaRPr lang="en-NZ" dirty="0"/>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17823986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3615888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err="1"/>
              <a:t>Commençons</a:t>
            </a:r>
            <a:r>
              <a:rPr lang="en-NZ" dirty="0"/>
              <a:t> par les </a:t>
            </a:r>
            <a:r>
              <a:rPr lang="en-NZ" dirty="0" err="1"/>
              <a:t>Fondamentaux</a:t>
            </a:r>
            <a:r>
              <a:rPr lang="en-NZ" dirty="0"/>
              <a:t> du Zonta International</a:t>
            </a:r>
          </a:p>
          <a:p>
            <a:r>
              <a:rPr lang="en-NZ" dirty="0"/>
              <a:t>1.1 Les </a:t>
            </a:r>
            <a:r>
              <a:rPr lang="en-NZ" dirty="0" err="1"/>
              <a:t>Essentiels</a:t>
            </a:r>
            <a:r>
              <a:rPr lang="en-NZ" dirty="0"/>
              <a:t>:</a:t>
            </a:r>
          </a:p>
          <a:p>
            <a:pPr marL="171432" indent="-171432">
              <a:buFont typeface="Arial" panose="020B0604020202020204" pitchFamily="34" charset="0"/>
              <a:buChar char="•"/>
            </a:pPr>
            <a:r>
              <a:rPr lang="en-NZ" dirty="0" err="1"/>
              <a:t>Créé</a:t>
            </a:r>
            <a:r>
              <a:rPr lang="en-NZ" dirty="0"/>
              <a:t> le  8 </a:t>
            </a:r>
            <a:r>
              <a:rPr lang="en-NZ" dirty="0" err="1"/>
              <a:t>Novembre</a:t>
            </a:r>
            <a:r>
              <a:rPr lang="en-NZ" dirty="0"/>
              <a:t> 1919 – Buffalo, New York, USA</a:t>
            </a:r>
          </a:p>
          <a:p>
            <a:pPr marL="171432" indent="-171432">
              <a:buFont typeface="Arial" panose="020B0604020202020204" pitchFamily="34" charset="0"/>
              <a:buChar char="•"/>
            </a:pPr>
            <a:r>
              <a:rPr lang="en-NZ" dirty="0"/>
              <a:t>Le nom es Zonta </a:t>
            </a:r>
            <a:r>
              <a:rPr lang="en-NZ" dirty="0" err="1"/>
              <a:t>est</a:t>
            </a:r>
            <a:r>
              <a:rPr lang="en-NZ" dirty="0"/>
              <a:t> </a:t>
            </a:r>
            <a:r>
              <a:rPr lang="en-NZ" dirty="0" err="1"/>
              <a:t>dérivé</a:t>
            </a:r>
            <a:r>
              <a:rPr lang="en-NZ" dirty="0"/>
              <a:t>  du mot </a:t>
            </a:r>
            <a:r>
              <a:rPr lang="en-NZ" dirty="0" err="1"/>
              <a:t>Lakhota</a:t>
            </a:r>
            <a:r>
              <a:rPr lang="en-NZ" dirty="0"/>
              <a:t> de la langue des peoples Sioux </a:t>
            </a:r>
            <a:r>
              <a:rPr lang="en-NZ" dirty="0" err="1"/>
              <a:t>d’Amérique</a:t>
            </a:r>
            <a:r>
              <a:rPr lang="en-NZ" dirty="0"/>
              <a:t> qui </a:t>
            </a:r>
            <a:r>
              <a:rPr lang="en-NZ" dirty="0" err="1"/>
              <a:t>signifie</a:t>
            </a:r>
            <a:r>
              <a:rPr lang="en-NZ" dirty="0"/>
              <a:t>  </a:t>
            </a:r>
            <a:r>
              <a:rPr lang="en-NZ" dirty="0" err="1"/>
              <a:t>honnête</a:t>
            </a:r>
            <a:r>
              <a:rPr lang="en-NZ" dirty="0"/>
              <a:t> et </a:t>
            </a:r>
            <a:r>
              <a:rPr lang="en-NZ" dirty="0" err="1"/>
              <a:t>digne</a:t>
            </a:r>
            <a:r>
              <a:rPr lang="en-NZ" dirty="0"/>
              <a:t> de </a:t>
            </a:r>
            <a:r>
              <a:rPr lang="en-NZ" dirty="0" err="1"/>
              <a:t>confiance</a:t>
            </a:r>
            <a:r>
              <a:rPr lang="en-NZ" dirty="0"/>
              <a:t> </a:t>
            </a:r>
          </a:p>
          <a:p>
            <a:pPr marL="171432" indent="-171432">
              <a:buFont typeface="Arial" panose="020B0604020202020204" pitchFamily="34" charset="0"/>
              <a:buChar char="•"/>
            </a:pPr>
            <a:r>
              <a:rPr lang="en-NZ" dirty="0" err="1"/>
              <a:t>L’emblême</a:t>
            </a:r>
            <a:r>
              <a:rPr lang="en-NZ" dirty="0"/>
              <a:t> du Zonta </a:t>
            </a:r>
            <a:r>
              <a:rPr lang="en-NZ" dirty="0" err="1"/>
              <a:t>est</a:t>
            </a:r>
            <a:r>
              <a:rPr lang="en-NZ" dirty="0"/>
              <a:t> </a:t>
            </a:r>
            <a:r>
              <a:rPr lang="en-NZ" dirty="0" err="1"/>
              <a:t>composé</a:t>
            </a:r>
            <a:r>
              <a:rPr lang="en-NZ" dirty="0"/>
              <a:t> de </a:t>
            </a:r>
            <a:r>
              <a:rPr lang="en-NZ" dirty="0" err="1"/>
              <a:t>plusieurs</a:t>
            </a:r>
            <a:r>
              <a:rPr lang="en-NZ" dirty="0"/>
              <a:t> symbols Sioux </a:t>
            </a:r>
          </a:p>
          <a:p>
            <a:pPr marL="171432" indent="-171432">
              <a:buFont typeface="Arial" panose="020B0604020202020204" pitchFamily="34" charset="0"/>
              <a:buChar char="•"/>
            </a:pPr>
            <a:r>
              <a:rPr lang="en-NZ" dirty="0"/>
              <a:t>Le </a:t>
            </a:r>
            <a:r>
              <a:rPr lang="en-NZ" dirty="0" err="1"/>
              <a:t>symbole</a:t>
            </a:r>
            <a:r>
              <a:rPr lang="en-NZ" dirty="0"/>
              <a:t> Zonta </a:t>
            </a:r>
            <a:r>
              <a:rPr lang="en-NZ" dirty="0" err="1"/>
              <a:t>est</a:t>
            </a:r>
            <a:r>
              <a:rPr lang="en-NZ" dirty="0"/>
              <a:t> la rose jaune</a:t>
            </a:r>
          </a:p>
          <a:p>
            <a:pPr marL="171432" indent="-171432">
              <a:buFont typeface="Arial" panose="020B0604020202020204" pitchFamily="34" charset="0"/>
              <a:buChar char="•"/>
            </a:pPr>
            <a:r>
              <a:rPr lang="en-NZ" dirty="0"/>
              <a:t>Les couleurs du Zonta </a:t>
            </a:r>
            <a:r>
              <a:rPr lang="en-NZ" dirty="0" err="1"/>
              <a:t>sont</a:t>
            </a:r>
            <a:r>
              <a:rPr lang="en-NZ" dirty="0"/>
              <a:t> mahogany et or </a:t>
            </a:r>
          </a:p>
          <a:p>
            <a:pPr marL="171432" indent="-171432">
              <a:buFont typeface="Arial" panose="020B0604020202020204" pitchFamily="34" charset="0"/>
              <a:buChar char="•"/>
            </a:pPr>
            <a:r>
              <a:rPr lang="en-NZ" dirty="0"/>
              <a:t>Le pin </a:t>
            </a:r>
            <a:r>
              <a:rPr lang="en-NZ" dirty="0" err="1"/>
              <a:t>d’adhésion</a:t>
            </a:r>
            <a:r>
              <a:rPr lang="en-NZ" dirty="0"/>
              <a:t> </a:t>
            </a:r>
            <a:r>
              <a:rPr lang="en-NZ" dirty="0" err="1"/>
              <a:t>est</a:t>
            </a:r>
            <a:r>
              <a:rPr lang="en-NZ" dirty="0"/>
              <a:t> le </a:t>
            </a:r>
            <a:r>
              <a:rPr lang="en-NZ" dirty="0" err="1"/>
              <a:t>symbole</a:t>
            </a:r>
            <a:r>
              <a:rPr lang="en-NZ" dirty="0"/>
              <a:t> de </a:t>
            </a:r>
            <a:r>
              <a:rPr lang="en-NZ" dirty="0" err="1"/>
              <a:t>notre</a:t>
            </a:r>
            <a:r>
              <a:rPr lang="en-NZ" dirty="0"/>
              <a:t> lien avec le Zonta.</a:t>
            </a:r>
          </a:p>
          <a:p>
            <a:endParaRPr lang="en-NZ" b="1" dirty="0"/>
          </a:p>
          <a:p>
            <a:r>
              <a:rPr lang="en-NZ" b="1" dirty="0"/>
              <a:t>Mission</a:t>
            </a:r>
            <a:endParaRPr lang="en-NZ" dirty="0"/>
          </a:p>
          <a:p>
            <a:r>
              <a:rPr lang="en-NZ" dirty="0"/>
              <a:t>Le </a:t>
            </a:r>
            <a:r>
              <a:rPr lang="fr-FR" dirty="0"/>
              <a:t>Zonta International est une organisation mondiale de </a:t>
            </a:r>
            <a:r>
              <a:rPr lang="fr-FR" dirty="0" err="1"/>
              <a:t>professionnel.le.s</a:t>
            </a:r>
            <a:r>
              <a:rPr lang="fr-FR" dirty="0"/>
              <a:t>  qui œuvre à l’autonomisation des femmes dans le monde entier par le service et le plaidoyer
</a:t>
            </a:r>
            <a:endParaRPr lang="en-NZ" dirty="0"/>
          </a:p>
          <a:p>
            <a:r>
              <a:rPr lang="en-NZ" b="1" dirty="0"/>
              <a:t>Vision</a:t>
            </a:r>
            <a:endParaRPr lang="en-NZ" dirty="0"/>
          </a:p>
          <a:p>
            <a:r>
              <a:rPr lang="en-NZ" dirty="0"/>
              <a:t>Le Z</a:t>
            </a:r>
            <a:r>
              <a:rPr lang="fr-FR" dirty="0" err="1"/>
              <a:t>onta</a:t>
            </a:r>
            <a:r>
              <a:rPr lang="fr-FR" dirty="0"/>
              <a:t> International ambitionne un monde dans lequel les droits des femmes sont reconnus comme des droits humains dans lequel chaque femme est en mesure de réaliser son plein potentiel,</a:t>
            </a:r>
            <a:endParaRPr lang="en-NZ" dirty="0"/>
          </a:p>
          <a:p>
            <a:r>
              <a:rPr lang="fr-FR" dirty="0"/>
              <a:t>Dans un tel monde, les femmes ont accès à toutes les ressources et sont représentées dans les postes de décision à ’égalité avec les hommes.
</a:t>
            </a:r>
            <a:endParaRPr lang="en-NZ" dirty="0"/>
          </a:p>
          <a:p>
            <a:r>
              <a:rPr lang="fr-FR" dirty="0"/>
              <a:t>Dans un tel monde, plus aucune femme ne vit dans la peur et la violence.
Les droits des femmes sont des droits humains, essentiels au développement de tous les peuples.</a:t>
            </a:r>
          </a:p>
          <a:p>
            <a:r>
              <a:rPr lang="fr-FR" dirty="0"/>
              <a:t>Le Zonta International souscrit aux valeurs exprimées dans la Déclaration universelle des droits de l’Homme des Nations Unies
</a:t>
            </a:r>
            <a:endParaRPr lang="en-NZ" dirty="0"/>
          </a:p>
          <a:p>
            <a:r>
              <a:rPr lang="en-NZ" b="1" dirty="0" err="1"/>
              <a:t>Valeurs</a:t>
            </a:r>
            <a:r>
              <a:rPr lang="en-NZ" b="1" dirty="0"/>
              <a:t> </a:t>
            </a:r>
            <a:r>
              <a:rPr lang="en-NZ" b="1" dirty="0" err="1"/>
              <a:t>fondamentales</a:t>
            </a:r>
            <a:r>
              <a:rPr lang="en-NZ" b="1" dirty="0"/>
              <a:t>
</a:t>
            </a:r>
            <a:r>
              <a:rPr lang="fr-FR" b="0" dirty="0"/>
              <a:t>Le Zonta International </a:t>
            </a:r>
            <a:r>
              <a:rPr lang="fr-FR" dirty="0"/>
              <a:t>est un réseau mondial indépendant, non partisan et non sectaire de </a:t>
            </a:r>
            <a:r>
              <a:rPr lang="fr-FR" dirty="0" err="1"/>
              <a:t>professionnel.le.s</a:t>
            </a:r>
            <a:r>
              <a:rPr lang="fr-FR" dirty="0"/>
              <a:t> </a:t>
            </a:r>
            <a:r>
              <a:rPr lang="fr-FR" dirty="0" err="1"/>
              <a:t>uni.e.s</a:t>
            </a:r>
            <a:r>
              <a:rPr lang="fr-FR" dirty="0"/>
              <a:t> par un but, prenant des positions basées sur ses propres valeurs et principes démocratiques:
</a:t>
            </a:r>
            <a:r>
              <a:rPr lang="en-NZ" b="1" dirty="0"/>
              <a:t>La </a:t>
            </a:r>
            <a:r>
              <a:rPr lang="en-NZ" b="1" dirty="0" err="1"/>
              <a:t>valeur</a:t>
            </a:r>
            <a:r>
              <a:rPr lang="en-NZ" b="1" dirty="0"/>
              <a:t> </a:t>
            </a:r>
            <a:r>
              <a:rPr lang="en-NZ" b="1" dirty="0" err="1"/>
              <a:t>ajoutée</a:t>
            </a:r>
            <a:r>
              <a:rPr lang="en-NZ" b="1" dirty="0"/>
              <a:t> des </a:t>
            </a:r>
            <a:r>
              <a:rPr lang="en-NZ" b="1" dirty="0" err="1"/>
              <a:t>membres</a:t>
            </a:r>
            <a:endParaRPr lang="en-NZ" dirty="0"/>
          </a:p>
          <a:p>
            <a:r>
              <a:rPr lang="en-NZ" dirty="0"/>
              <a:t> </a:t>
            </a:r>
            <a:r>
              <a:rPr lang="fr-FR" dirty="0"/>
              <a:t>Les programmes, les projets et les actions du Zonta construisent un monde meilleur en :
</a:t>
            </a:r>
            <a:endParaRPr lang="en-NZ" dirty="0"/>
          </a:p>
          <a:p>
            <a:pPr marL="171432" indent="-171432">
              <a:buFont typeface="Arial" panose="020B0604020202020204" pitchFamily="34" charset="0"/>
              <a:buChar char="•"/>
            </a:pPr>
            <a:r>
              <a:rPr lang="fr-FR" dirty="0"/>
              <a:t>Améliorant la santé et l’éducation des femmes
Assurant l’autonomisation économique des femmes</a:t>
            </a:r>
            <a:endParaRPr lang="en-NZ" dirty="0"/>
          </a:p>
          <a:p>
            <a:pPr marL="171432" marR="0" lvl="0" indent="-171432"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t>Renforçant  la représentation des femmes dans les postes de décision
Mettant fin à la violence à l’égard des femmes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dirty="0"/>
              <a:t>Au </a:t>
            </a:r>
            <a:r>
              <a:rPr lang="fr-FR" dirty="0"/>
              <a:t> Zonta, nous </a:t>
            </a:r>
            <a:r>
              <a:rPr lang="fr-FR" dirty="0" err="1"/>
              <a:t>oeuvrons</a:t>
            </a:r>
            <a:r>
              <a:rPr lang="fr-FR" dirty="0"/>
              <a:t> à l’autonomisation des femmes du monde entier par le service et le plaidoyer tout en nous développant nous –mêmes.</a:t>
            </a:r>
            <a:endParaRPr lang="en-NZ" dirty="0"/>
          </a:p>
          <a:p>
            <a:endParaRPr lang="en-NZ" dirty="0"/>
          </a:p>
          <a:p>
            <a:endParaRPr lang="en-NZ" dirty="0"/>
          </a:p>
          <a:p>
            <a:r>
              <a:rPr lang="fr-FR" b="1" dirty="0"/>
              <a:t>COMPRENDRE LES FONDAMENTAUX DU ZONTA INTERNATIONAL EST UNE RESPONSABILITÉ CLÉ DES DIRIGEANTS DE CLUB</a:t>
            </a:r>
            <a:r>
              <a:rPr lang="fr-FR" dirty="0"/>
              <a:t>
</a:t>
            </a:r>
            <a:endParaRPr lang="en-NZ" dirty="0"/>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3324688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i="1" dirty="0">
                <a:solidFill>
                  <a:srgbClr val="FF0000"/>
                </a:solidFill>
                <a:highlight>
                  <a:srgbClr val="FFFF00"/>
                </a:highlight>
              </a:rPr>
              <a:t>Rappelez-vous d’avoir exploré ces informations lors de la première session du Module Club 1.1 Zonta Essentials</a:t>
            </a:r>
            <a:r>
              <a:rPr lang="fr-FR" i="1" dirty="0">
                <a:solidFill>
                  <a:srgbClr val="FF0000"/>
                </a:solidFill>
              </a:rPr>
              <a:t>.</a:t>
            </a:r>
            <a:r>
              <a:rPr lang="fr-FR" dirty="0">
                <a:solidFill>
                  <a:srgbClr val="FF0000"/>
                </a:solidFill>
              </a:rPr>
              <a:t>
</a:t>
            </a:r>
            <a:endParaRPr lang="en-NZ" dirty="0">
              <a:solidFill>
                <a:srgbClr val="FF0000"/>
              </a:solidFill>
            </a:endParaRPr>
          </a:p>
          <a:p>
            <a:r>
              <a:rPr lang="fr-FR" dirty="0"/>
              <a:t>Maintenant, nous voulons nous concentrer sur l’impact que cela a sur les membres des bureaux  des clubs .
</a:t>
            </a:r>
            <a:endParaRPr lang="en-NZ" dirty="0"/>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3117573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Rappel: Le  Zonta International  applique les procédures de prise de décision démocratiques découlant  du ‘’Roberts Rules of </a:t>
            </a:r>
            <a:r>
              <a:rPr lang="fr-FR" dirty="0" err="1"/>
              <a:t>Order</a:t>
            </a:r>
            <a:r>
              <a:rPr lang="fr-FR" dirty="0"/>
              <a:t>’’ nouvellement révisé.
</a:t>
            </a:r>
            <a:endParaRPr lang="en-NZ" dirty="0"/>
          </a:p>
          <a:p>
            <a:r>
              <a:rPr lang="fr-FR" b="1" dirty="0"/>
              <a:t>Les membres votants présents et votants aux assemblées générales à tous les niveaux de l’organisation sont les décideurs:</a:t>
            </a:r>
            <a:endParaRPr lang="en-NZ" b="1" dirty="0"/>
          </a:p>
          <a:p>
            <a:endParaRPr lang="en-NZ" b="1" dirty="0"/>
          </a:p>
          <a:p>
            <a:r>
              <a:rPr lang="fr-FR" b="1" dirty="0"/>
              <a:t>- à commencer par les conventions internationales</a:t>
            </a:r>
          </a:p>
          <a:p>
            <a:r>
              <a:rPr lang="fr-FR" b="1" dirty="0"/>
              <a:t>tous les deux ans,  le ZI organise une convention internationale pour conduire les affaires du ZI et de la Fondation Zonta pour les Femmes.
</a:t>
            </a:r>
            <a:r>
              <a:rPr lang="fr-FR" dirty="0"/>
              <a:t>Les </a:t>
            </a:r>
            <a:r>
              <a:rPr lang="fr-FR" dirty="0" err="1"/>
              <a:t>délégué.e.s</a:t>
            </a:r>
            <a:r>
              <a:rPr lang="fr-FR" dirty="0"/>
              <a:t> </a:t>
            </a:r>
            <a:r>
              <a:rPr lang="fr-FR" dirty="0" err="1"/>
              <a:t>élu.e.s</a:t>
            </a:r>
            <a:r>
              <a:rPr lang="fr-FR" dirty="0"/>
              <a:t> par les clubs, représentent leurs clubs à  la Convention;  votent et prennent des décisions pour s’assurer que le  Zonta est à la hauteur de sa mission et réalise sa vision.
</a:t>
            </a:r>
            <a:r>
              <a:rPr lang="en-NZ" dirty="0"/>
              <a:t>.</a:t>
            </a:r>
          </a:p>
          <a:p>
            <a:r>
              <a:rPr lang="en-NZ" dirty="0"/>
              <a:t> </a:t>
            </a:r>
          </a:p>
          <a:p>
            <a:r>
              <a:rPr lang="en-NZ" b="1" dirty="0"/>
              <a:t> - </a:t>
            </a:r>
            <a:r>
              <a:rPr lang="en-NZ" b="1" dirty="0" err="1"/>
              <a:t>puis</a:t>
            </a:r>
            <a:r>
              <a:rPr lang="en-NZ" b="1" dirty="0"/>
              <a:t> les </a:t>
            </a:r>
            <a:r>
              <a:rPr lang="en-NZ" b="1" dirty="0" err="1"/>
              <a:t>Conférences</a:t>
            </a:r>
            <a:r>
              <a:rPr lang="en-NZ" b="1" dirty="0"/>
              <a:t> de District </a:t>
            </a:r>
            <a:endParaRPr lang="en-NZ" dirty="0"/>
          </a:p>
          <a:p>
            <a:r>
              <a:rPr lang="fr-FR" dirty="0"/>
              <a:t>Les </a:t>
            </a:r>
            <a:r>
              <a:rPr lang="fr-FR" dirty="0" err="1"/>
              <a:t>délégué.e.s</a:t>
            </a:r>
            <a:r>
              <a:rPr lang="fr-FR" dirty="0"/>
              <a:t> </a:t>
            </a:r>
            <a:r>
              <a:rPr lang="fr-FR" dirty="0" err="1"/>
              <a:t>élu.e.s</a:t>
            </a:r>
            <a:r>
              <a:rPr lang="fr-FR" dirty="0"/>
              <a:t> par les clubs votent sur toutes les questions relatives au district.
</a:t>
            </a:r>
            <a:r>
              <a:rPr lang="en-NZ" dirty="0"/>
              <a:t> </a:t>
            </a:r>
          </a:p>
          <a:p>
            <a:pPr marL="171450" indent="-171450">
              <a:buFontTx/>
              <a:buChar char="-"/>
            </a:pPr>
            <a:r>
              <a:rPr lang="fr-FR" b="1" dirty="0"/>
              <a:t>Puis les Assemblées annuelles des clubs – </a:t>
            </a:r>
            <a:r>
              <a:rPr lang="fr-FR" b="0" dirty="0"/>
              <a:t>les membres votent sur toutes les questions relatives à leur club</a:t>
            </a:r>
            <a:r>
              <a:rPr lang="fr-FR" b="1" dirty="0"/>
              <a:t> </a:t>
            </a:r>
          </a:p>
          <a:p>
            <a:pPr marL="171450" indent="-171450">
              <a:buFontTx/>
              <a:buChar char="-"/>
            </a:pPr>
            <a:endParaRPr lang="fr-FR" b="1" dirty="0"/>
          </a:p>
          <a:p>
            <a:pPr marL="0" indent="0">
              <a:buFontTx/>
              <a:buNone/>
            </a:pPr>
            <a:r>
              <a:rPr lang="fr-FR" b="1" dirty="0"/>
              <a:t>- et les  </a:t>
            </a:r>
            <a:r>
              <a:rPr lang="en-NZ" b="1" dirty="0"/>
              <a:t> </a:t>
            </a:r>
            <a:r>
              <a:rPr lang="fr-FR" b="1" dirty="0"/>
              <a:t>Assemblées annuelles des </a:t>
            </a:r>
            <a:r>
              <a:rPr lang="fr-FR" b="1" dirty="0" err="1"/>
              <a:t>aréas</a:t>
            </a:r>
            <a:r>
              <a:rPr lang="fr-FR" dirty="0"/>
              <a:t>– s’ il s’en tient dans votre district, les membres sont encouragés à y assister pour voter sur les questions relatives à leur area/région.</a:t>
            </a:r>
            <a:endParaRPr lang="en-NZ" dirty="0"/>
          </a:p>
          <a:p>
            <a:pPr marL="171450" indent="-171450">
              <a:buFontTx/>
              <a:buChar char="-"/>
            </a:pPr>
            <a:endParaRPr lang="en-NZ" dirty="0"/>
          </a:p>
          <a:p>
            <a:pPr marL="171450" indent="-171450">
              <a:buFontTx/>
              <a:buChar char="-"/>
            </a:pPr>
            <a:endParaRPr lang="en-NZ" dirty="0"/>
          </a:p>
          <a:p>
            <a:endParaRPr lang="en-NZ" dirty="0"/>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4050752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753">
              <a:defRPr/>
            </a:pPr>
            <a:r>
              <a:rPr lang="fr-FR" dirty="0"/>
              <a:t>Examinons de plus près l’organigramme du Zonta International que vous avez vu lors de la session « Zonta: les Essentiels ».
</a:t>
            </a:r>
            <a:endParaRPr lang="en-NZ" dirty="0"/>
          </a:p>
          <a:p>
            <a:pPr defTabSz="912753">
              <a:defRPr/>
            </a:pPr>
            <a:r>
              <a:rPr lang="fr-FR" dirty="0"/>
              <a:t>Ce tableau permet d’identifier facilement les rôles et responsabilités spécifiques à tous les niveaux de l’organisation et comment les différents rôles sont liés les uns aux autres au sein de l’ensemble de la structure.</a:t>
            </a:r>
            <a:endParaRPr lang="en-NZ" dirty="0"/>
          </a:p>
          <a:p>
            <a:pPr defTabSz="912753">
              <a:defRPr/>
            </a:pPr>
            <a:endParaRPr lang="en-NZ" dirty="0"/>
          </a:p>
          <a:p>
            <a:pPr defTabSz="912753">
              <a:defRPr/>
            </a:pPr>
            <a:r>
              <a:rPr lang="fr-FR" dirty="0"/>
              <a:t>À chaque Convention biennale du ZI, de nouvelles dirigeantes ou nouveaux dirigeants sont </a:t>
            </a:r>
            <a:r>
              <a:rPr lang="fr-FR" dirty="0" err="1"/>
              <a:t>élu.e.s</a:t>
            </a:r>
            <a:r>
              <a:rPr lang="fr-FR" dirty="0"/>
              <a:t> pour les deux prochaines années.
La Présidente internationale nouvellement élue nomme à son tour les </a:t>
            </a:r>
            <a:r>
              <a:rPr lang="fr-FR" dirty="0" err="1"/>
              <a:t>président,e.s</a:t>
            </a:r>
            <a:r>
              <a:rPr lang="fr-FR" dirty="0"/>
              <a:t> des comités et leurs comités.
Une représentante du Zonta International pour chaque district sera également nommée par la nouvelle présidente. Cette  représentante, membre du Bureau international du ZI, assurera la liaison entre le district et le Bureau.  Elle assistera aux conférences de district en qualité de liaison.
</a:t>
            </a:r>
            <a:endParaRPr lang="en-NZ" dirty="0"/>
          </a:p>
          <a:p>
            <a:r>
              <a:rPr lang="fr-FR" b="1" dirty="0"/>
              <a:t>Les </a:t>
            </a:r>
            <a:r>
              <a:rPr lang="fr-FR" b="1" dirty="0" err="1"/>
              <a:t>Headquarters</a:t>
            </a:r>
            <a:r>
              <a:rPr lang="fr-FR" b="1" dirty="0"/>
              <a:t> du  Zonta International  – le bras administratif de l’organisation dirigé par le Chef de l’exécutif.
</a:t>
            </a:r>
            <a:endParaRPr lang="en-NZ" dirty="0"/>
          </a:p>
          <a:p>
            <a:endParaRPr lang="en-NZ" dirty="0"/>
          </a:p>
          <a:p>
            <a:pPr defTabSz="912753">
              <a:defRPr/>
            </a:pPr>
            <a:endParaRPr lang="en-NZ" dirty="0"/>
          </a:p>
          <a:p>
            <a:endParaRPr lang="en-NZ" dirty="0"/>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1865668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Il est important de se rappeler que les objectifs biennaux sont votés à chaque convention , chacun ayant ses domaines d’intervention.</a:t>
            </a:r>
          </a:p>
          <a:p>
            <a:endParaRPr lang="fr-FR" dirty="0"/>
          </a:p>
          <a:p>
            <a:r>
              <a:rPr lang="fr-FR" dirty="0"/>
              <a:t>Ces objectifs biennaux deviennent les objectifs de l’ensemble de l’organisation.   
</a:t>
            </a:r>
          </a:p>
          <a:p>
            <a:r>
              <a:rPr lang="fr-FR" dirty="0"/>
              <a:t>Les districts et les clubs adaptent ces objectifs et ces domaines d’intervention à leur environnement.
</a:t>
            </a:r>
            <a:endParaRPr lang="en-NZ" dirty="0"/>
          </a:p>
          <a:p>
            <a:r>
              <a:rPr lang="fr-FR" dirty="0"/>
              <a:t>Les bureaux des clubs doivent les  faire concorder avec leur plan stratégique afin d’aligner les objectifs du club avec la vision plus large du Zonta International.
</a:t>
            </a:r>
            <a:endParaRPr lang="en-NZ" dirty="0"/>
          </a:p>
          <a:p>
            <a:endParaRPr lang="en-NZ" dirty="0"/>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3368954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
Parce que  le Zonta International est déclaré dans l’État de l’Illinois, les statuts du ZI doivent se conformer aux statuts constitutifs de la ‘’General Not-For-Profit Corporation’’ </a:t>
            </a:r>
            <a:endParaRPr lang="en-NZ" dirty="0"/>
          </a:p>
          <a:p>
            <a:endParaRPr lang="en-NZ" dirty="0"/>
          </a:p>
          <a:p>
            <a:r>
              <a:rPr lang="fr-FR" dirty="0"/>
              <a:t>Si une disposition des statuts internationaux du Zonta est contraire aux lois de l’État ou de la province du pays dans lequel un club est créé, le club doit informer le Bureau du ZI par écrit de la nécessité de confirmer ces lois.</a:t>
            </a:r>
          </a:p>
          <a:p>
            <a:endParaRPr lang="en-NZ" dirty="0"/>
          </a:p>
          <a:p>
            <a:pPr marL="171142" indent="-171142">
              <a:buFont typeface="Arial" panose="020B0604020202020204" pitchFamily="34" charset="0"/>
              <a:buChar char="•"/>
            </a:pPr>
            <a:r>
              <a:rPr lang="en-NZ" dirty="0" err="1"/>
              <a:t>Statuts</a:t>
            </a:r>
            <a:r>
              <a:rPr lang="en-NZ" dirty="0"/>
              <a:t> </a:t>
            </a:r>
            <a:r>
              <a:rPr lang="en-NZ" dirty="0" err="1"/>
              <a:t>constitutifs</a:t>
            </a:r>
            <a:r>
              <a:rPr lang="en-NZ" dirty="0"/>
              <a:t> 
</a:t>
            </a:r>
            <a:r>
              <a:rPr lang="en-NZ" dirty="0" err="1"/>
              <a:t>Statuts</a:t>
            </a:r>
            <a:r>
              <a:rPr lang="en-NZ" dirty="0"/>
              <a:t> du Zonta International
</a:t>
            </a:r>
            <a:r>
              <a:rPr lang="fr-FR" dirty="0"/>
              <a:t>Règlement intérieur / Règles de procédure du Zonta International
</a:t>
            </a:r>
            <a:r>
              <a:rPr lang="en-NZ" dirty="0" err="1"/>
              <a:t>Stratégies</a:t>
            </a:r>
            <a:r>
              <a:rPr lang="en-NZ" dirty="0"/>
              <a:t> </a:t>
            </a:r>
            <a:r>
              <a:rPr lang="en-NZ" dirty="0" err="1"/>
              <a:t>opérationnelles</a:t>
            </a:r>
            <a:endParaRPr lang="en-NZ" dirty="0"/>
          </a:p>
          <a:p>
            <a:pPr marL="171142" indent="-171142">
              <a:buFont typeface="Arial" panose="020B0604020202020204" pitchFamily="34" charset="0"/>
              <a:buChar char="•"/>
            </a:pPr>
            <a:r>
              <a:rPr lang="en-NZ" dirty="0" err="1"/>
              <a:t>Manuels</a:t>
            </a:r>
            <a:r>
              <a:rPr lang="en-NZ" dirty="0"/>
              <a:t> et </a:t>
            </a:r>
            <a:r>
              <a:rPr lang="en-NZ" dirty="0" err="1"/>
              <a:t>lignes</a:t>
            </a:r>
            <a:r>
              <a:rPr lang="en-NZ" dirty="0"/>
              <a:t> directrices</a:t>
            </a:r>
          </a:p>
          <a:p>
            <a:pPr marL="171142" indent="-171142">
              <a:buFont typeface="Arial" panose="020B0604020202020204" pitchFamily="34" charset="0"/>
              <a:buChar char="•"/>
            </a:pPr>
            <a:endParaRPr lang="en-NZ" dirty="0"/>
          </a:p>
          <a:p>
            <a:pPr marL="0" indent="0">
              <a:buFont typeface="Arial" panose="020B0604020202020204" pitchFamily="34" charset="0"/>
              <a:buNone/>
            </a:pPr>
            <a:r>
              <a:rPr lang="fr-FR" dirty="0"/>
              <a:t>Les clubs ont leurs propres documents constitutifs.  Ces documents ne peuvent contrer aucune section ou partie des documents constitutifs de Zonta International, mais PEUVENT améliorer :</a:t>
            </a:r>
            <a:endParaRPr lang="en-NZ" dirty="0"/>
          </a:p>
          <a:p>
            <a:pPr marL="171142" indent="-171142">
              <a:buFont typeface="Arial" panose="020B0604020202020204" pitchFamily="34" charset="0"/>
              <a:buChar char="•"/>
            </a:pPr>
            <a:r>
              <a:rPr lang="en-NZ" dirty="0" err="1"/>
              <a:t>Règlements</a:t>
            </a:r>
            <a:r>
              <a:rPr lang="en-NZ" dirty="0"/>
              <a:t> du Club
</a:t>
            </a:r>
            <a:r>
              <a:rPr lang="en-NZ" dirty="0" err="1"/>
              <a:t>Règles</a:t>
            </a:r>
            <a:r>
              <a:rPr lang="en-NZ" dirty="0"/>
              <a:t> de </a:t>
            </a:r>
            <a:r>
              <a:rPr lang="en-NZ" dirty="0" err="1"/>
              <a:t>procédure</a:t>
            </a:r>
            <a:r>
              <a:rPr lang="en-NZ" dirty="0"/>
              <a:t>
Directives</a:t>
            </a:r>
          </a:p>
          <a:p>
            <a:pPr marL="171142" indent="-171142">
              <a:buFont typeface="Arial" panose="020B0604020202020204" pitchFamily="34" charset="0"/>
              <a:buChar char="•"/>
            </a:pPr>
            <a:r>
              <a:rPr lang="en-NZ" dirty="0" err="1"/>
              <a:t>Lignes</a:t>
            </a:r>
            <a:r>
              <a:rPr lang="en-NZ" dirty="0"/>
              <a:t> directrices
</a:t>
            </a:r>
            <a:r>
              <a:rPr lang="en-NZ" dirty="0" err="1"/>
              <a:t>Manuels</a:t>
            </a:r>
            <a:endParaRPr lang="en-NZ" dirty="0"/>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2139096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Nous nous concentrons maintenant sur les Bureaux des Clubs
</a:t>
            </a:r>
            <a:endParaRPr lang="en-NZ" b="1" baseline="0" dirty="0"/>
          </a:p>
          <a:p>
            <a:r>
              <a:rPr lang="en-NZ" b="1" baseline="0" dirty="0" err="1"/>
              <a:t>En</a:t>
            </a:r>
            <a:r>
              <a:rPr lang="en-NZ" b="1" baseline="0" dirty="0"/>
              <a:t> </a:t>
            </a:r>
            <a:r>
              <a:rPr lang="en-NZ" b="1" baseline="0" dirty="0" err="1"/>
              <a:t>commençant</a:t>
            </a:r>
            <a:r>
              <a:rPr lang="en-NZ" b="1" baseline="0" dirty="0"/>
              <a:t> par:</a:t>
            </a:r>
          </a:p>
          <a:p>
            <a:pPr marL="171142" indent="-171142">
              <a:buFont typeface="Arial" panose="020B0604020202020204" pitchFamily="34" charset="0"/>
              <a:buChar char="•"/>
            </a:pPr>
            <a:r>
              <a:rPr lang="en-NZ" b="0" baseline="0" dirty="0"/>
              <a:t>la Structure du club
</a:t>
            </a:r>
            <a:r>
              <a:rPr lang="fr-FR" b="0" baseline="0" dirty="0"/>
              <a:t>le Bureau et les </a:t>
            </a:r>
            <a:r>
              <a:rPr lang="fr-FR" b="0" baseline="0" dirty="0" err="1"/>
              <a:t>dirigeant.e.s</a:t>
            </a:r>
            <a:r>
              <a:rPr lang="fr-FR" b="0" baseline="0" dirty="0"/>
              <a:t> de clubs
Responsabilités des directeurs de club</a:t>
            </a:r>
          </a:p>
          <a:p>
            <a:pPr marL="171142" indent="-171142">
              <a:buFont typeface="Arial" panose="020B0604020202020204" pitchFamily="34" charset="0"/>
              <a:buChar char="•"/>
            </a:pPr>
            <a:r>
              <a:rPr lang="fr-FR" b="0" baseline="0" dirty="0"/>
              <a:t>Devoirs et secrets d’un Bureau réussi –  Des conseils pour réussir</a:t>
            </a:r>
            <a:endParaRPr lang="en-NZ" b="0" baseline="0" dirty="0"/>
          </a:p>
          <a:p>
            <a:endParaRPr lang="en-NZ" b="1" baseline="0" dirty="0"/>
          </a:p>
          <a:p>
            <a:endParaRPr lang="en-NZ" b="1" dirty="0"/>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22236526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TextBox 11"/>
          <p:cNvSpPr txBox="1"/>
          <p:nvPr userDrawn="1"/>
        </p:nvSpPr>
        <p:spPr>
          <a:xfrm>
            <a:off x="6553200" y="4767650"/>
            <a:ext cx="2133600" cy="369332"/>
          </a:xfrm>
          <a:prstGeom prst="rect">
            <a:avLst/>
          </a:prstGeom>
          <a:noFill/>
        </p:spPr>
        <p:txBody>
          <a:bodyPr wrap="square" rtlCol="0">
            <a:spAutoFit/>
          </a:bodyPr>
          <a:lstStyle/>
          <a:p>
            <a:endParaRPr lang="en-US" dirty="0"/>
          </a:p>
        </p:txBody>
      </p:sp>
      <p:sp>
        <p:nvSpPr>
          <p:cNvPr id="10" name="Title 1"/>
          <p:cNvSpPr>
            <a:spLocks noGrp="1"/>
          </p:cNvSpPr>
          <p:nvPr>
            <p:ph type="ctrTitle" hasCustomPrompt="1"/>
          </p:nvPr>
        </p:nvSpPr>
        <p:spPr>
          <a:xfrm>
            <a:off x="1066800" y="2931414"/>
            <a:ext cx="6705600" cy="859536"/>
          </a:xfrm>
        </p:spPr>
        <p:txBody>
          <a:bodyPr>
            <a:noAutofit/>
          </a:bodyPr>
          <a:lstStyle>
            <a:lvl1pPr algn="l">
              <a:defRPr sz="3600" b="1" baseline="0">
                <a:latin typeface="Arial" panose="020B0604020202020204" pitchFamily="34" charset="0"/>
                <a:ea typeface="Lato" pitchFamily="34" charset="0"/>
                <a:cs typeface="Arial" panose="020B0604020202020204" pitchFamily="34" charset="0"/>
              </a:defRPr>
            </a:lvl1pPr>
          </a:lstStyle>
          <a:p>
            <a:r>
              <a:rPr lang="en-US" dirty="0"/>
              <a:t>Course Title Name</a:t>
            </a:r>
          </a:p>
        </p:txBody>
      </p:sp>
      <p:cxnSp>
        <p:nvCxnSpPr>
          <p:cNvPr id="11" name="Straight Connector 10"/>
          <p:cNvCxnSpPr/>
          <p:nvPr userDrawn="1"/>
        </p:nvCxnSpPr>
        <p:spPr>
          <a:xfrm>
            <a:off x="0" y="2864358"/>
            <a:ext cx="7315200" cy="0"/>
          </a:xfrm>
          <a:prstGeom prst="line">
            <a:avLst/>
          </a:prstGeom>
          <a:ln w="57150">
            <a:solidFill>
              <a:srgbClr val="F5BD47"/>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348130"/>
            <a:ext cx="2914124" cy="2212646"/>
          </a:xfrm>
          <a:prstGeom prst="rect">
            <a:avLst/>
          </a:prstGeom>
        </p:spPr>
      </p:pic>
    </p:spTree>
    <p:extLst>
      <p:ext uri="{BB962C8B-B14F-4D97-AF65-F5344CB8AC3E}">
        <p14:creationId xmlns:p14="http://schemas.microsoft.com/office/powerpoint/2010/main" val="3960340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er Slide">
    <p:spTree>
      <p:nvGrpSpPr>
        <p:cNvPr id="1" name=""/>
        <p:cNvGrpSpPr/>
        <p:nvPr/>
      </p:nvGrpSpPr>
      <p:grpSpPr>
        <a:xfrm>
          <a:off x="0" y="0"/>
          <a:ext cx="0" cy="0"/>
          <a:chOff x="0" y="0"/>
          <a:chExt cx="0" cy="0"/>
        </a:xfrm>
      </p:grpSpPr>
      <p:sp>
        <p:nvSpPr>
          <p:cNvPr id="12" name="TextBox 11"/>
          <p:cNvSpPr txBox="1"/>
          <p:nvPr userDrawn="1"/>
        </p:nvSpPr>
        <p:spPr>
          <a:xfrm>
            <a:off x="6553200" y="4767650"/>
            <a:ext cx="2133600" cy="369332"/>
          </a:xfrm>
          <a:prstGeom prst="rect">
            <a:avLst/>
          </a:prstGeom>
          <a:noFill/>
        </p:spPr>
        <p:txBody>
          <a:bodyPr wrap="square" rtlCol="0">
            <a:spAutoFit/>
          </a:bodyPr>
          <a:lstStyle/>
          <a:p>
            <a:endParaRPr lang="en-US" dirty="0"/>
          </a:p>
        </p:txBody>
      </p:sp>
      <p:sp>
        <p:nvSpPr>
          <p:cNvPr id="8" name="Title 1"/>
          <p:cNvSpPr>
            <a:spLocks noGrp="1"/>
          </p:cNvSpPr>
          <p:nvPr>
            <p:ph type="ctrTitle" hasCustomPrompt="1"/>
          </p:nvPr>
        </p:nvSpPr>
        <p:spPr>
          <a:xfrm>
            <a:off x="1066802" y="3714750"/>
            <a:ext cx="6830291" cy="971550"/>
          </a:xfrm>
        </p:spPr>
        <p:txBody>
          <a:bodyPr>
            <a:noAutofit/>
          </a:bodyPr>
          <a:lstStyle>
            <a:lvl1pPr algn="l">
              <a:defRPr sz="2600" b="0" baseline="0">
                <a:latin typeface="Arial" panose="020B0604020202020204" pitchFamily="34" charset="0"/>
                <a:ea typeface="Lato" pitchFamily="34" charset="0"/>
                <a:cs typeface="Arial" panose="020B0604020202020204" pitchFamily="34" charset="0"/>
              </a:defRPr>
            </a:lvl1pPr>
          </a:lstStyle>
          <a:p>
            <a:r>
              <a:rPr lang="en-US" dirty="0"/>
              <a:t>Name, Name</a:t>
            </a:r>
            <a:br>
              <a:rPr lang="en-US" dirty="0"/>
            </a:br>
            <a:r>
              <a:rPr lang="en-US" dirty="0"/>
              <a:t>Zonta Club XX</a:t>
            </a:r>
          </a:p>
        </p:txBody>
      </p:sp>
      <p:cxnSp>
        <p:nvCxnSpPr>
          <p:cNvPr id="9" name="Straight Connector 8"/>
          <p:cNvCxnSpPr/>
          <p:nvPr userDrawn="1"/>
        </p:nvCxnSpPr>
        <p:spPr>
          <a:xfrm>
            <a:off x="0" y="2864358"/>
            <a:ext cx="7315200" cy="0"/>
          </a:xfrm>
          <a:prstGeom prst="line">
            <a:avLst/>
          </a:prstGeom>
          <a:ln w="57150">
            <a:solidFill>
              <a:srgbClr val="F5BD47"/>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userDrawn="1"/>
        </p:nvSpPr>
        <p:spPr>
          <a:xfrm>
            <a:off x="1066800" y="2864358"/>
            <a:ext cx="6705600" cy="96469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kern="1200" baseline="0">
                <a:solidFill>
                  <a:schemeClr val="tx1"/>
                </a:solidFill>
                <a:latin typeface="Lato" pitchFamily="34" charset="0"/>
                <a:ea typeface="Lato" pitchFamily="34" charset="0"/>
                <a:cs typeface="Lato" pitchFamily="34" charset="0"/>
              </a:defRPr>
            </a:lvl1pPr>
          </a:lstStyle>
          <a:p>
            <a:r>
              <a:rPr lang="en-US" sz="2600" dirty="0">
                <a:latin typeface="Arial" panose="020B0604020202020204" pitchFamily="34" charset="0"/>
                <a:cs typeface="Arial" panose="020B0604020202020204" pitchFamily="34" charset="0"/>
              </a:rPr>
              <a:t>Presented by:</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348130"/>
            <a:ext cx="2914124" cy="2212646"/>
          </a:xfrm>
          <a:prstGeom prst="rect">
            <a:avLst/>
          </a:prstGeom>
        </p:spPr>
      </p:pic>
    </p:spTree>
    <p:extLst>
      <p:ext uri="{BB962C8B-B14F-4D97-AF65-F5344CB8AC3E}">
        <p14:creationId xmlns:p14="http://schemas.microsoft.com/office/powerpoint/2010/main" val="2943630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1" name="Rectangle 10"/>
          <p:cNvSpPr/>
          <p:nvPr userDrawn="1"/>
        </p:nvSpPr>
        <p:spPr>
          <a:xfrm>
            <a:off x="0" y="4800600"/>
            <a:ext cx="9144000" cy="171450"/>
          </a:xfrm>
          <a:prstGeom prst="rect">
            <a:avLst/>
          </a:prstGeom>
          <a:solidFill>
            <a:srgbClr val="F5B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Slide Number Placeholder 5"/>
          <p:cNvSpPr>
            <a:spLocks noGrp="1"/>
          </p:cNvSpPr>
          <p:nvPr>
            <p:ph type="sldNum" sz="quarter" idx="12"/>
          </p:nvPr>
        </p:nvSpPr>
        <p:spPr>
          <a:xfrm>
            <a:off x="6553200" y="4767264"/>
            <a:ext cx="2133600" cy="273844"/>
          </a:xfrm>
        </p:spPr>
        <p:txBody>
          <a:bodyPr/>
          <a:lstStyle>
            <a:lvl1pPr>
              <a:defRPr sz="1000"/>
            </a:lvl1pPr>
          </a:lstStyle>
          <a:p>
            <a:fld id="{8CB1BAED-8C20-4E4D-BEE8-99B6A273657C}" type="slidenum">
              <a:rPr lang="en-US" smtClean="0">
                <a:solidFill>
                  <a:prstClr val="black">
                    <a:tint val="75000"/>
                  </a:prstClr>
                </a:solidFill>
              </a:rPr>
              <a:pPr/>
              <a:t>‹Nr.›</a:t>
            </a:fld>
            <a:endParaRPr lang="en-US" dirty="0">
              <a:solidFill>
                <a:prstClr val="black">
                  <a:tint val="75000"/>
                </a:prstClr>
              </a:solidFill>
            </a:endParaRPr>
          </a:p>
        </p:txBody>
      </p:sp>
      <p:sp>
        <p:nvSpPr>
          <p:cNvPr id="12" name="Rectangle 11"/>
          <p:cNvSpPr/>
          <p:nvPr userDrawn="1"/>
        </p:nvSpPr>
        <p:spPr>
          <a:xfrm>
            <a:off x="0" y="0"/>
            <a:ext cx="9144000" cy="171450"/>
          </a:xfrm>
          <a:prstGeom prst="rect">
            <a:avLst/>
          </a:prstGeom>
          <a:solidFill>
            <a:srgbClr val="FACA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TextBox 13"/>
          <p:cNvSpPr txBox="1">
            <a:spLocks noChangeArrowheads="1"/>
          </p:cNvSpPr>
          <p:nvPr userDrawn="1"/>
        </p:nvSpPr>
        <p:spPr bwMode="auto">
          <a:xfrm>
            <a:off x="685800" y="1676579"/>
            <a:ext cx="8001000"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en-US" altLang="en-US" sz="2600" dirty="0">
                <a:solidFill>
                  <a:prstClr val="black"/>
                </a:solidFill>
              </a:rPr>
              <a:t>Zonta International is a leading global organization of professionals empowering women through service and advocacy.</a:t>
            </a:r>
          </a:p>
        </p:txBody>
      </p:sp>
      <p:pic>
        <p:nvPicPr>
          <p:cNvPr id="9" name="Picture 2" descr="Zonta Leadership Academy2b.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3338"/>
          <a:stretch/>
        </p:blipFill>
        <p:spPr bwMode="auto">
          <a:xfrm>
            <a:off x="82770" y="3733777"/>
            <a:ext cx="507789" cy="1446681"/>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4489" y="4997169"/>
            <a:ext cx="144353" cy="145473"/>
          </a:xfrm>
          <a:prstGeom prst="rect">
            <a:avLst/>
          </a:prstGeom>
          <a:noFill/>
          <a:ln>
            <a:noFill/>
          </a:ln>
        </p:spPr>
      </p:pic>
      <p:sp>
        <p:nvSpPr>
          <p:cNvPr id="13" name="Title 1"/>
          <p:cNvSpPr txBox="1">
            <a:spLocks/>
          </p:cNvSpPr>
          <p:nvPr userDrawn="1"/>
        </p:nvSpPr>
        <p:spPr>
          <a:xfrm>
            <a:off x="685800" y="209550"/>
            <a:ext cx="80010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b="1" kern="1200" baseline="0">
                <a:solidFill>
                  <a:schemeClr val="tx1"/>
                </a:solidFill>
                <a:latin typeface="Arial" panose="020B0604020202020204" pitchFamily="34" charset="0"/>
                <a:ea typeface="Lato" pitchFamily="34" charset="0"/>
                <a:cs typeface="Lato" pitchFamily="34" charset="0"/>
              </a:defRPr>
            </a:lvl1pPr>
          </a:lstStyle>
          <a:p>
            <a:r>
              <a:rPr lang="en-US" dirty="0"/>
              <a:t>Zonta International Mission</a:t>
            </a:r>
          </a:p>
        </p:txBody>
      </p:sp>
    </p:spTree>
    <p:extLst>
      <p:ext uri="{BB962C8B-B14F-4D97-AF65-F5344CB8AC3E}">
        <p14:creationId xmlns:p14="http://schemas.microsoft.com/office/powerpoint/2010/main" val="2790792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1" name="Rectangle 10"/>
          <p:cNvSpPr/>
          <p:nvPr userDrawn="1"/>
        </p:nvSpPr>
        <p:spPr>
          <a:xfrm>
            <a:off x="0" y="4800600"/>
            <a:ext cx="9144000" cy="171450"/>
          </a:xfrm>
          <a:prstGeom prst="rect">
            <a:avLst/>
          </a:prstGeom>
          <a:solidFill>
            <a:srgbClr val="F5B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Slide Number Placeholder 5"/>
          <p:cNvSpPr>
            <a:spLocks noGrp="1"/>
          </p:cNvSpPr>
          <p:nvPr>
            <p:ph type="sldNum" sz="quarter" idx="12"/>
          </p:nvPr>
        </p:nvSpPr>
        <p:spPr>
          <a:xfrm>
            <a:off x="6553200" y="4767264"/>
            <a:ext cx="2133600" cy="273844"/>
          </a:xfrm>
        </p:spPr>
        <p:txBody>
          <a:bodyPr/>
          <a:lstStyle>
            <a:lvl1pPr>
              <a:defRPr sz="1000"/>
            </a:lvl1pPr>
          </a:lstStyle>
          <a:p>
            <a:fld id="{8CB1BAED-8C20-4E4D-BEE8-99B6A273657C}" type="slidenum">
              <a:rPr lang="en-US" smtClean="0">
                <a:solidFill>
                  <a:prstClr val="black">
                    <a:tint val="75000"/>
                  </a:prstClr>
                </a:solidFill>
              </a:rPr>
              <a:pPr/>
              <a:t>‹Nr.›</a:t>
            </a:fld>
            <a:endParaRPr lang="en-US" dirty="0">
              <a:solidFill>
                <a:prstClr val="black">
                  <a:tint val="75000"/>
                </a:prstClr>
              </a:solidFill>
            </a:endParaRPr>
          </a:p>
        </p:txBody>
      </p:sp>
      <p:sp>
        <p:nvSpPr>
          <p:cNvPr id="12" name="Rectangle 11"/>
          <p:cNvSpPr/>
          <p:nvPr userDrawn="1"/>
        </p:nvSpPr>
        <p:spPr>
          <a:xfrm>
            <a:off x="0" y="0"/>
            <a:ext cx="9144000" cy="171450"/>
          </a:xfrm>
          <a:prstGeom prst="rect">
            <a:avLst/>
          </a:prstGeom>
          <a:solidFill>
            <a:srgbClr val="FACA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6"/>
          <p:cNvSpPr txBox="1">
            <a:spLocks noChangeArrowheads="1"/>
          </p:cNvSpPr>
          <p:nvPr userDrawn="1"/>
        </p:nvSpPr>
        <p:spPr bwMode="auto">
          <a:xfrm>
            <a:off x="700187" y="1050315"/>
            <a:ext cx="80010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en-US" altLang="en-US" sz="2600" dirty="0">
                <a:solidFill>
                  <a:prstClr val="black"/>
                </a:solidFill>
              </a:rPr>
              <a:t>Zonta International envisions a world in which women's rights are recognized as human rights and every woman is able to achieve her full potential.</a:t>
            </a:r>
          </a:p>
          <a:p>
            <a:pPr algn="ctr">
              <a:defRPr/>
            </a:pPr>
            <a:endParaRPr lang="en-US" altLang="en-US" sz="2600" dirty="0">
              <a:solidFill>
                <a:prstClr val="black"/>
              </a:solidFill>
            </a:endParaRPr>
          </a:p>
          <a:p>
            <a:pPr algn="ctr">
              <a:defRPr/>
            </a:pPr>
            <a:r>
              <a:rPr lang="en-US" altLang="en-US" sz="2600" dirty="0">
                <a:solidFill>
                  <a:prstClr val="black"/>
                </a:solidFill>
              </a:rPr>
              <a:t>In such a world, women have access to all resources and are represented in decision-making positions on an equal basis with men.</a:t>
            </a:r>
          </a:p>
          <a:p>
            <a:pPr algn="ctr">
              <a:defRPr/>
            </a:pPr>
            <a:endParaRPr lang="en-US" altLang="en-US" sz="2600" dirty="0">
              <a:solidFill>
                <a:prstClr val="black"/>
              </a:solidFill>
            </a:endParaRPr>
          </a:p>
          <a:p>
            <a:pPr algn="ctr">
              <a:defRPr/>
            </a:pPr>
            <a:r>
              <a:rPr lang="en-US" altLang="en-US" sz="2600" dirty="0">
                <a:solidFill>
                  <a:prstClr val="black"/>
                </a:solidFill>
              </a:rPr>
              <a:t>In such a world, no woman lives in fear of violence</a:t>
            </a:r>
            <a:r>
              <a:rPr lang="en-US" altLang="en-US" sz="2600" dirty="0">
                <a:solidFill>
                  <a:srgbClr val="802528"/>
                </a:solidFill>
              </a:rPr>
              <a:t>.</a:t>
            </a:r>
          </a:p>
        </p:txBody>
      </p:sp>
      <p:pic>
        <p:nvPicPr>
          <p:cNvPr id="15" name="Picture 2" descr="Zonta Leadership Academy2b.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3338"/>
          <a:stretch/>
        </p:blipFill>
        <p:spPr bwMode="auto">
          <a:xfrm>
            <a:off x="82770" y="3733777"/>
            <a:ext cx="507789" cy="1446681"/>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4489" y="4997169"/>
            <a:ext cx="144353" cy="145473"/>
          </a:xfrm>
          <a:prstGeom prst="rect">
            <a:avLst/>
          </a:prstGeom>
          <a:noFill/>
          <a:ln>
            <a:noFill/>
          </a:ln>
        </p:spPr>
      </p:pic>
      <p:sp>
        <p:nvSpPr>
          <p:cNvPr id="10" name="Title 1"/>
          <p:cNvSpPr txBox="1">
            <a:spLocks/>
          </p:cNvSpPr>
          <p:nvPr userDrawn="1"/>
        </p:nvSpPr>
        <p:spPr>
          <a:xfrm>
            <a:off x="700188" y="209550"/>
            <a:ext cx="80010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b="1" kern="1200" baseline="0">
                <a:solidFill>
                  <a:schemeClr val="tx1"/>
                </a:solidFill>
                <a:latin typeface="Arial" panose="020B0604020202020204" pitchFamily="34" charset="0"/>
                <a:ea typeface="Lato" pitchFamily="34" charset="0"/>
                <a:cs typeface="Lato" pitchFamily="34" charset="0"/>
              </a:defRPr>
            </a:lvl1pPr>
          </a:lstStyle>
          <a:p>
            <a:r>
              <a:rPr lang="en-US" dirty="0"/>
              <a:t>Zonta International Vision</a:t>
            </a:r>
          </a:p>
        </p:txBody>
      </p:sp>
    </p:spTree>
    <p:extLst>
      <p:ext uri="{BB962C8B-B14F-4D97-AF65-F5344CB8AC3E}">
        <p14:creationId xmlns:p14="http://schemas.microsoft.com/office/powerpoint/2010/main" val="3780934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Rectangle 10"/>
          <p:cNvSpPr/>
          <p:nvPr userDrawn="1"/>
        </p:nvSpPr>
        <p:spPr>
          <a:xfrm>
            <a:off x="0" y="4800600"/>
            <a:ext cx="9144000" cy="171450"/>
          </a:xfrm>
          <a:prstGeom prst="rect">
            <a:avLst/>
          </a:prstGeom>
          <a:solidFill>
            <a:srgbClr val="F5B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5803" y="205979"/>
            <a:ext cx="8000999" cy="857250"/>
          </a:xfrm>
        </p:spPr>
        <p:txBody>
          <a:bodyPr>
            <a:normAutofit/>
          </a:bodyPr>
          <a:lstStyle>
            <a:lvl1pPr>
              <a:defRPr sz="3600" b="1">
                <a:solidFill>
                  <a:schemeClr val="tx1"/>
                </a:solidFill>
                <a:latin typeface="Arial" panose="020B0604020202020204" pitchFamily="34" charset="0"/>
                <a:ea typeface="Lato"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85800" y="1200151"/>
            <a:ext cx="8001000" cy="3394472"/>
          </a:xfrm>
        </p:spPr>
        <p:txBody>
          <a:bodyPr/>
          <a:lstStyle>
            <a:lvl1pPr marL="342900" indent="-342900">
              <a:buFont typeface="Arial" panose="020B0604020202020204" pitchFamily="34" charset="0"/>
              <a:buChar char="•"/>
              <a:defRPr sz="2600">
                <a:latin typeface="Arial" panose="020B0604020202020204" pitchFamily="34" charset="0"/>
                <a:ea typeface="Lato" pitchFamily="34" charset="0"/>
                <a:cs typeface="Arial" panose="020B0604020202020204" pitchFamily="34" charset="0"/>
              </a:defRPr>
            </a:lvl1pPr>
            <a:lvl2pPr marL="742950" indent="-285750">
              <a:buFont typeface="Arial" panose="020B0604020202020204" pitchFamily="34" charset="0"/>
              <a:buChar char="•"/>
              <a:defRPr sz="2400">
                <a:latin typeface="Arial" panose="020B0604020202020204" pitchFamily="34" charset="0"/>
                <a:ea typeface="Lato" pitchFamily="34" charset="0"/>
                <a:cs typeface="Arial" panose="020B0604020202020204" pitchFamily="34" charset="0"/>
              </a:defRPr>
            </a:lvl2pPr>
            <a:lvl3pPr marL="1143000" indent="-228600">
              <a:buFont typeface="Arial" panose="020B0604020202020204" pitchFamily="34" charset="0"/>
              <a:buChar char="•"/>
              <a:defRPr sz="2400">
                <a:latin typeface="Arial" panose="020B0604020202020204" pitchFamily="34" charset="0"/>
                <a:ea typeface="Lato" pitchFamily="34" charset="0"/>
                <a:cs typeface="Arial" panose="020B0604020202020204" pitchFamily="34" charset="0"/>
              </a:defRPr>
            </a:lvl3pPr>
            <a:lvl4pPr marL="1600200" indent="-228600">
              <a:buFont typeface="Arial" panose="020B0604020202020204" pitchFamily="34" charset="0"/>
              <a:buChar char="•"/>
              <a:defRPr sz="2400">
                <a:latin typeface="Arial" panose="020B0604020202020204" pitchFamily="34" charset="0"/>
                <a:ea typeface="Lato" pitchFamily="34" charset="0"/>
                <a:cs typeface="Arial" panose="020B0604020202020204" pitchFamily="34" charset="0"/>
              </a:defRPr>
            </a:lvl4pPr>
            <a:lvl5pPr marL="2057400" indent="-228600">
              <a:buFont typeface="Arial" panose="020B0604020202020204" pitchFamily="34" charset="0"/>
              <a:buChar char="•"/>
              <a:defRPr>
                <a:latin typeface="Arial" panose="020B0604020202020204" pitchFamily="34" charset="0"/>
                <a:ea typeface="Lato"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Slide Number Placeholder 5"/>
          <p:cNvSpPr>
            <a:spLocks noGrp="1"/>
          </p:cNvSpPr>
          <p:nvPr>
            <p:ph type="sldNum" sz="quarter" idx="12"/>
          </p:nvPr>
        </p:nvSpPr>
        <p:spPr>
          <a:xfrm>
            <a:off x="6553200" y="4767264"/>
            <a:ext cx="2133600" cy="273844"/>
          </a:xfrm>
        </p:spPr>
        <p:txBody>
          <a:bodyPr/>
          <a:lstStyle>
            <a:lvl1pPr>
              <a:defRPr sz="1000"/>
            </a:lvl1pPr>
          </a:lstStyle>
          <a:p>
            <a:fld id="{8CB1BAED-8C20-4E4D-BEE8-99B6A273657C}" type="slidenum">
              <a:rPr lang="en-US" smtClean="0"/>
              <a:pPr/>
              <a:t>‹Nr.›</a:t>
            </a:fld>
            <a:endParaRPr lang="en-US" dirty="0"/>
          </a:p>
        </p:txBody>
      </p:sp>
      <p:sp>
        <p:nvSpPr>
          <p:cNvPr id="12" name="Rectangle 11"/>
          <p:cNvSpPr/>
          <p:nvPr userDrawn="1"/>
        </p:nvSpPr>
        <p:spPr>
          <a:xfrm>
            <a:off x="0" y="0"/>
            <a:ext cx="9144000" cy="171450"/>
          </a:xfrm>
          <a:prstGeom prst="rect">
            <a:avLst/>
          </a:prstGeom>
          <a:solidFill>
            <a:srgbClr val="FACA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Zonta Leadership Academy2b.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3338"/>
          <a:stretch/>
        </p:blipFill>
        <p:spPr bwMode="auto">
          <a:xfrm>
            <a:off x="82770" y="3733777"/>
            <a:ext cx="507789" cy="1446681"/>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4489" y="4997169"/>
            <a:ext cx="144353" cy="145473"/>
          </a:xfrm>
          <a:prstGeom prst="rect">
            <a:avLst/>
          </a:prstGeom>
          <a:noFill/>
          <a:ln>
            <a:noFill/>
          </a:ln>
        </p:spPr>
      </p:pic>
    </p:spTree>
    <p:extLst>
      <p:ext uri="{BB962C8B-B14F-4D97-AF65-F5344CB8AC3E}">
        <p14:creationId xmlns:p14="http://schemas.microsoft.com/office/powerpoint/2010/main" val="2442918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p:cNvSpPr/>
          <p:nvPr userDrawn="1"/>
        </p:nvSpPr>
        <p:spPr>
          <a:xfrm>
            <a:off x="0" y="4800600"/>
            <a:ext cx="9144000" cy="171450"/>
          </a:xfrm>
          <a:prstGeom prst="rect">
            <a:avLst/>
          </a:prstGeom>
          <a:solidFill>
            <a:srgbClr val="F5B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685800" y="1200151"/>
            <a:ext cx="3962400" cy="3394472"/>
          </a:xfrm>
        </p:spPr>
        <p:txBody>
          <a:bodyPr>
            <a:normAutofit/>
          </a:bodyPr>
          <a:lstStyle>
            <a:lvl1pPr marL="342900" indent="-342900">
              <a:buFont typeface="Arial" panose="020B0604020202020204" pitchFamily="34" charset="0"/>
              <a:buChar char="•"/>
              <a:defRPr sz="2600">
                <a:latin typeface="Arial" panose="020B0604020202020204" pitchFamily="34" charset="0"/>
                <a:ea typeface="Lato" pitchFamily="34" charset="0"/>
                <a:cs typeface="Arial" panose="020B0604020202020204" pitchFamily="34" charset="0"/>
              </a:defRPr>
            </a:lvl1pPr>
            <a:lvl2pPr marL="742950" indent="-285750">
              <a:buFont typeface="Arial" panose="020B0604020202020204" pitchFamily="34" charset="0"/>
              <a:buChar char="•"/>
              <a:defRPr sz="2400">
                <a:latin typeface="Arial" panose="020B0604020202020204" pitchFamily="34" charset="0"/>
                <a:ea typeface="Lato" pitchFamily="34" charset="0"/>
                <a:cs typeface="Arial" panose="020B0604020202020204" pitchFamily="34" charset="0"/>
              </a:defRPr>
            </a:lvl2pPr>
            <a:lvl3pPr marL="1143000" indent="-228600">
              <a:buFont typeface="Arial" panose="020B0604020202020204" pitchFamily="34" charset="0"/>
              <a:buChar char="•"/>
              <a:defRPr sz="2400">
                <a:latin typeface="Arial" panose="020B0604020202020204" pitchFamily="34" charset="0"/>
                <a:ea typeface="Lato" pitchFamily="34" charset="0"/>
                <a:cs typeface="Arial" panose="020B0604020202020204" pitchFamily="34" charset="0"/>
              </a:defRPr>
            </a:lvl3pPr>
            <a:lvl4pPr marL="1600200" indent="-228600">
              <a:buFont typeface="Arial" panose="020B0604020202020204" pitchFamily="34" charset="0"/>
              <a:buChar char="•"/>
              <a:defRPr sz="2400">
                <a:latin typeface="Arial" panose="020B0604020202020204" pitchFamily="34" charset="0"/>
                <a:ea typeface="Lato" pitchFamily="34" charset="0"/>
                <a:cs typeface="Arial" panose="020B0604020202020204" pitchFamily="34" charset="0"/>
              </a:defRPr>
            </a:lvl4pPr>
            <a:lvl5pPr marL="2057400" indent="-228600">
              <a:buFont typeface="Arial" panose="020B0604020202020204" pitchFamily="34" charset="0"/>
              <a:buChar char="•"/>
              <a:defRPr sz="1600">
                <a:latin typeface="Arial" panose="020B0604020202020204" pitchFamily="34" charset="0"/>
                <a:ea typeface="Lato"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724400" y="1200151"/>
            <a:ext cx="3962400" cy="3394472"/>
          </a:xfrm>
        </p:spPr>
        <p:txBody>
          <a:bodyPr>
            <a:normAutofit/>
          </a:bodyPr>
          <a:lstStyle>
            <a:lvl1pPr marL="342900" indent="-342900">
              <a:buFont typeface="Arial" panose="020B0604020202020204" pitchFamily="34" charset="0"/>
              <a:buChar char="•"/>
              <a:defRPr sz="2600">
                <a:latin typeface="Arial" panose="020B0604020202020204" pitchFamily="34" charset="0"/>
                <a:ea typeface="Lato" pitchFamily="34" charset="0"/>
                <a:cs typeface="Arial" panose="020B0604020202020204" pitchFamily="34" charset="0"/>
              </a:defRPr>
            </a:lvl1pPr>
            <a:lvl2pPr marL="742950" indent="-285750">
              <a:buFont typeface="Arial" panose="020B0604020202020204" pitchFamily="34" charset="0"/>
              <a:buChar char="•"/>
              <a:defRPr sz="2400">
                <a:latin typeface="Arial" panose="020B0604020202020204" pitchFamily="34" charset="0"/>
                <a:ea typeface="Lato" pitchFamily="34" charset="0"/>
                <a:cs typeface="Arial" panose="020B0604020202020204" pitchFamily="34" charset="0"/>
              </a:defRPr>
            </a:lvl2pPr>
            <a:lvl3pPr marL="1143000" indent="-228600">
              <a:buFont typeface="Arial" panose="020B0604020202020204" pitchFamily="34" charset="0"/>
              <a:buChar char="•"/>
              <a:defRPr sz="2400">
                <a:latin typeface="Arial" panose="020B0604020202020204" pitchFamily="34" charset="0"/>
                <a:ea typeface="Lato" pitchFamily="34" charset="0"/>
                <a:cs typeface="Arial" panose="020B0604020202020204" pitchFamily="34" charset="0"/>
              </a:defRPr>
            </a:lvl3pPr>
            <a:lvl4pPr marL="1600200" indent="-228600">
              <a:buFont typeface="Arial" panose="020B0604020202020204" pitchFamily="34" charset="0"/>
              <a:buChar char="•"/>
              <a:defRPr sz="2400">
                <a:latin typeface="Arial" panose="020B0604020202020204" pitchFamily="34" charset="0"/>
                <a:ea typeface="Lato" pitchFamily="34" charset="0"/>
                <a:cs typeface="Arial" panose="020B0604020202020204" pitchFamily="34" charset="0"/>
              </a:defRPr>
            </a:lvl4pPr>
            <a:lvl5pPr marL="2057400" indent="-228600">
              <a:buFont typeface="Arial" panose="020B0604020202020204" pitchFamily="34" charset="0"/>
              <a:buChar char="•"/>
              <a:defRPr sz="2600">
                <a:latin typeface="Arial" panose="020B0604020202020204" pitchFamily="34" charset="0"/>
                <a:ea typeface="Lato"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Slide Number Placeholder 6"/>
          <p:cNvSpPr>
            <a:spLocks noGrp="1"/>
          </p:cNvSpPr>
          <p:nvPr>
            <p:ph type="sldNum" sz="quarter" idx="12"/>
          </p:nvPr>
        </p:nvSpPr>
        <p:spPr/>
        <p:txBody>
          <a:bodyPr/>
          <a:lstStyle/>
          <a:p>
            <a:fld id="{8CB1BAED-8C20-4E4D-BEE8-99B6A273657C}" type="slidenum">
              <a:rPr lang="en-US" smtClean="0"/>
              <a:t>‹Nr.›</a:t>
            </a:fld>
            <a:endParaRPr lang="en-US"/>
          </a:p>
        </p:txBody>
      </p:sp>
      <p:sp>
        <p:nvSpPr>
          <p:cNvPr id="13" name="Title 1"/>
          <p:cNvSpPr>
            <a:spLocks noGrp="1"/>
          </p:cNvSpPr>
          <p:nvPr>
            <p:ph type="title"/>
          </p:nvPr>
        </p:nvSpPr>
        <p:spPr>
          <a:xfrm>
            <a:off x="685800" y="205979"/>
            <a:ext cx="8000999" cy="857250"/>
          </a:xfrm>
        </p:spPr>
        <p:txBody>
          <a:bodyPr>
            <a:normAutofit/>
          </a:bodyPr>
          <a:lstStyle>
            <a:lvl1pPr>
              <a:defRPr sz="3600" b="1">
                <a:solidFill>
                  <a:schemeClr val="tx1"/>
                </a:solidFill>
                <a:latin typeface="Arial" panose="020B0604020202020204" pitchFamily="34" charset="0"/>
                <a:ea typeface="Lato" pitchFamily="34" charset="0"/>
                <a:cs typeface="Arial" panose="020B0604020202020204" pitchFamily="34" charset="0"/>
              </a:defRPr>
            </a:lvl1pPr>
          </a:lstStyle>
          <a:p>
            <a:r>
              <a:rPr lang="en-US" dirty="0"/>
              <a:t>Click to edit Master title style</a:t>
            </a:r>
          </a:p>
        </p:txBody>
      </p:sp>
      <p:sp>
        <p:nvSpPr>
          <p:cNvPr id="12" name="Rectangle 11"/>
          <p:cNvSpPr/>
          <p:nvPr userDrawn="1"/>
        </p:nvSpPr>
        <p:spPr>
          <a:xfrm>
            <a:off x="0" y="0"/>
            <a:ext cx="9144000" cy="171450"/>
          </a:xfrm>
          <a:prstGeom prst="rect">
            <a:avLst/>
          </a:prstGeom>
          <a:solidFill>
            <a:srgbClr val="FACA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Zonta Leadership Academy2b.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3338"/>
          <a:stretch/>
        </p:blipFill>
        <p:spPr bwMode="auto">
          <a:xfrm>
            <a:off x="82770" y="3733777"/>
            <a:ext cx="507789" cy="1446681"/>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4489" y="4997169"/>
            <a:ext cx="144353" cy="145473"/>
          </a:xfrm>
          <a:prstGeom prst="rect">
            <a:avLst/>
          </a:prstGeom>
          <a:noFill/>
          <a:ln>
            <a:noFill/>
          </a:ln>
        </p:spPr>
      </p:pic>
    </p:spTree>
    <p:extLst>
      <p:ext uri="{BB962C8B-B14F-4D97-AF65-F5344CB8AC3E}">
        <p14:creationId xmlns:p14="http://schemas.microsoft.com/office/powerpoint/2010/main" val="2610585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Rectangle 9"/>
          <p:cNvSpPr/>
          <p:nvPr userDrawn="1"/>
        </p:nvSpPr>
        <p:spPr>
          <a:xfrm>
            <a:off x="0" y="4800600"/>
            <a:ext cx="9144000" cy="171450"/>
          </a:xfrm>
          <a:prstGeom prst="rect">
            <a:avLst/>
          </a:prstGeom>
          <a:solidFill>
            <a:srgbClr val="F5B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5800" y="205978"/>
            <a:ext cx="8001000" cy="859536"/>
          </a:xfrm>
        </p:spPr>
        <p:txBody>
          <a:bodyPr>
            <a:normAutofit/>
          </a:bodyPr>
          <a:lstStyle>
            <a:lvl1pPr>
              <a:defRPr sz="3600" b="1">
                <a:latin typeface="Arial" panose="020B0604020202020204" pitchFamily="34" charset="0"/>
                <a:ea typeface="Lato"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85802" y="1151335"/>
            <a:ext cx="3962398" cy="479822"/>
          </a:xfrm>
        </p:spPr>
        <p:txBody>
          <a:bodyPr anchor="b">
            <a:noAutofit/>
          </a:bodyPr>
          <a:lstStyle>
            <a:lvl1pPr marL="0" indent="0">
              <a:buNone/>
              <a:defRPr sz="2200" b="0">
                <a:latin typeface="Arial" panose="020B0604020202020204" pitchFamily="34" charset="0"/>
                <a:ea typeface="Lato"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2" y="1631156"/>
            <a:ext cx="3962398" cy="2963466"/>
          </a:xfrm>
        </p:spPr>
        <p:txBody>
          <a:bodyPr>
            <a:normAutofit/>
          </a:bodyPr>
          <a:lstStyle>
            <a:lvl1pPr marL="342900" indent="-342900">
              <a:buFont typeface="Arial" panose="020B0604020202020204" pitchFamily="34" charset="0"/>
              <a:buChar char="•"/>
              <a:defRPr sz="2200">
                <a:latin typeface="Arial" panose="020B0604020202020204" pitchFamily="34" charset="0"/>
                <a:ea typeface="Lato" pitchFamily="34" charset="0"/>
                <a:cs typeface="Arial" panose="020B0604020202020204" pitchFamily="34" charset="0"/>
              </a:defRPr>
            </a:lvl1pPr>
            <a:lvl2pPr marL="742950" indent="-285750">
              <a:buFont typeface="Arial" panose="020B0604020202020204" pitchFamily="34" charset="0"/>
              <a:buChar char="•"/>
              <a:defRPr sz="2200">
                <a:latin typeface="Arial" panose="020B0604020202020204" pitchFamily="34" charset="0"/>
                <a:ea typeface="Lato" pitchFamily="34" charset="0"/>
                <a:cs typeface="Arial" panose="020B0604020202020204" pitchFamily="34" charset="0"/>
              </a:defRPr>
            </a:lvl2pPr>
            <a:lvl3pPr marL="1143000" indent="-228600">
              <a:buFont typeface="Arial" panose="020B0604020202020204" pitchFamily="34" charset="0"/>
              <a:buChar char="•"/>
              <a:defRPr sz="2200">
                <a:latin typeface="Arial" panose="020B0604020202020204" pitchFamily="34" charset="0"/>
                <a:ea typeface="Lato" pitchFamily="34" charset="0"/>
                <a:cs typeface="Arial" panose="020B0604020202020204" pitchFamily="34" charset="0"/>
              </a:defRPr>
            </a:lvl3pPr>
            <a:lvl4pPr marL="1600200" indent="-228600">
              <a:buFont typeface="Arial" panose="020B0604020202020204" pitchFamily="34" charset="0"/>
              <a:buChar char="•"/>
              <a:defRPr sz="2200">
                <a:latin typeface="Arial" panose="020B0604020202020204" pitchFamily="34" charset="0"/>
                <a:ea typeface="Lato" pitchFamily="34" charset="0"/>
                <a:cs typeface="Arial" panose="020B0604020202020204" pitchFamily="34" charset="0"/>
              </a:defRPr>
            </a:lvl4pPr>
            <a:lvl5pPr marL="2057400" indent="-228600">
              <a:buFont typeface="Arial" panose="020B0604020202020204" pitchFamily="34" charset="0"/>
              <a:buChar char="•"/>
              <a:defRPr sz="1400">
                <a:latin typeface="Lato" pitchFamily="34" charset="0"/>
                <a:ea typeface="Lato" pitchFamily="34" charset="0"/>
                <a:cs typeface="Lato"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724400" y="1151335"/>
            <a:ext cx="3962400" cy="479822"/>
          </a:xfrm>
        </p:spPr>
        <p:txBody>
          <a:bodyPr anchor="b">
            <a:normAutofit/>
          </a:bodyPr>
          <a:lstStyle>
            <a:lvl1pPr marL="0" indent="0">
              <a:buNone/>
              <a:defRPr sz="2200" b="0">
                <a:latin typeface="Arial" panose="020B0604020202020204" pitchFamily="34" charset="0"/>
                <a:ea typeface="Lato"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24400" y="1631156"/>
            <a:ext cx="3962400" cy="2963466"/>
          </a:xfrm>
        </p:spPr>
        <p:txBody>
          <a:bodyPr>
            <a:normAutofit/>
          </a:bodyPr>
          <a:lstStyle>
            <a:lvl1pPr marL="342900" indent="-342900">
              <a:buFont typeface="Arial" panose="020B0604020202020204" pitchFamily="34" charset="0"/>
              <a:buChar char="•"/>
              <a:defRPr sz="2200">
                <a:latin typeface="Arial" panose="020B0604020202020204" pitchFamily="34" charset="0"/>
                <a:ea typeface="Lato" pitchFamily="34" charset="0"/>
                <a:cs typeface="Arial" panose="020B0604020202020204" pitchFamily="34" charset="0"/>
              </a:defRPr>
            </a:lvl1pPr>
            <a:lvl2pPr marL="742950" indent="-285750">
              <a:buFont typeface="Arial" panose="020B0604020202020204" pitchFamily="34" charset="0"/>
              <a:buChar char="•"/>
              <a:defRPr sz="2200">
                <a:latin typeface="Arial" panose="020B0604020202020204" pitchFamily="34" charset="0"/>
                <a:ea typeface="Lato" pitchFamily="34" charset="0"/>
                <a:cs typeface="Arial" panose="020B0604020202020204" pitchFamily="34" charset="0"/>
              </a:defRPr>
            </a:lvl2pPr>
            <a:lvl3pPr marL="1143000" indent="-228600">
              <a:buFont typeface="Arial" panose="020B0604020202020204" pitchFamily="34" charset="0"/>
              <a:buChar char="•"/>
              <a:defRPr sz="2200">
                <a:latin typeface="Arial" panose="020B0604020202020204" pitchFamily="34" charset="0"/>
                <a:ea typeface="Lato" pitchFamily="34" charset="0"/>
                <a:cs typeface="Arial" panose="020B0604020202020204" pitchFamily="34" charset="0"/>
              </a:defRPr>
            </a:lvl3pPr>
            <a:lvl4pPr marL="1600200" indent="-228600">
              <a:buFont typeface="Arial" panose="020B0604020202020204" pitchFamily="34" charset="0"/>
              <a:buChar char="•"/>
              <a:defRPr sz="2200">
                <a:latin typeface="Arial" panose="020B0604020202020204" pitchFamily="34" charset="0"/>
                <a:ea typeface="Lato" pitchFamily="34" charset="0"/>
                <a:cs typeface="Arial" panose="020B0604020202020204" pitchFamily="34" charset="0"/>
              </a:defRPr>
            </a:lvl4pPr>
            <a:lvl5pPr marL="2057400" indent="-228600">
              <a:buFont typeface="Arial" panose="020B0604020202020204" pitchFamily="34" charset="0"/>
              <a:buChar char="•"/>
              <a:defRPr sz="1400">
                <a:latin typeface="Lato" pitchFamily="34" charset="0"/>
                <a:ea typeface="Lato" pitchFamily="34" charset="0"/>
                <a:cs typeface="Lato"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Slide Number Placeholder 8"/>
          <p:cNvSpPr>
            <a:spLocks noGrp="1"/>
          </p:cNvSpPr>
          <p:nvPr>
            <p:ph type="sldNum" sz="quarter" idx="12"/>
          </p:nvPr>
        </p:nvSpPr>
        <p:spPr/>
        <p:txBody>
          <a:bodyPr/>
          <a:lstStyle/>
          <a:p>
            <a:fld id="{8CB1BAED-8C20-4E4D-BEE8-99B6A273657C}" type="slidenum">
              <a:rPr lang="en-US" smtClean="0"/>
              <a:t>‹Nr.›</a:t>
            </a:fld>
            <a:endParaRPr lang="en-US"/>
          </a:p>
        </p:txBody>
      </p:sp>
      <p:sp>
        <p:nvSpPr>
          <p:cNvPr id="14" name="Rectangle 13"/>
          <p:cNvSpPr/>
          <p:nvPr userDrawn="1"/>
        </p:nvSpPr>
        <p:spPr>
          <a:xfrm>
            <a:off x="0" y="0"/>
            <a:ext cx="9144000" cy="171450"/>
          </a:xfrm>
          <a:prstGeom prst="rect">
            <a:avLst/>
          </a:prstGeom>
          <a:solidFill>
            <a:srgbClr val="FACA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2" descr="Zonta Leadership Academy2b.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3338"/>
          <a:stretch/>
        </p:blipFill>
        <p:spPr bwMode="auto">
          <a:xfrm>
            <a:off x="82770" y="3733777"/>
            <a:ext cx="507789" cy="1446681"/>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4489" y="4997169"/>
            <a:ext cx="144353" cy="145473"/>
          </a:xfrm>
          <a:prstGeom prst="rect">
            <a:avLst/>
          </a:prstGeom>
          <a:noFill/>
          <a:ln>
            <a:noFill/>
          </a:ln>
        </p:spPr>
      </p:pic>
    </p:spTree>
    <p:extLst>
      <p:ext uri="{BB962C8B-B14F-4D97-AF65-F5344CB8AC3E}">
        <p14:creationId xmlns:p14="http://schemas.microsoft.com/office/powerpoint/2010/main" val="4158376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cknowledgements &amp; Contributions">
    <p:spTree>
      <p:nvGrpSpPr>
        <p:cNvPr id="1" name=""/>
        <p:cNvGrpSpPr/>
        <p:nvPr/>
      </p:nvGrpSpPr>
      <p:grpSpPr>
        <a:xfrm>
          <a:off x="0" y="0"/>
          <a:ext cx="0" cy="0"/>
          <a:chOff x="0" y="0"/>
          <a:chExt cx="0" cy="0"/>
        </a:xfrm>
      </p:grpSpPr>
      <p:sp>
        <p:nvSpPr>
          <p:cNvPr id="9" name="Rectangle 8"/>
          <p:cNvSpPr/>
          <p:nvPr userDrawn="1"/>
        </p:nvSpPr>
        <p:spPr>
          <a:xfrm>
            <a:off x="0" y="0"/>
            <a:ext cx="9144000" cy="171450"/>
          </a:xfrm>
          <a:prstGeom prst="rect">
            <a:avLst/>
          </a:prstGeom>
          <a:solidFill>
            <a:srgbClr val="FACA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4800600"/>
            <a:ext cx="9144000" cy="171450"/>
          </a:xfrm>
          <a:prstGeom prst="rect">
            <a:avLst/>
          </a:prstGeom>
          <a:solidFill>
            <a:srgbClr val="F5B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85800" y="1581150"/>
            <a:ext cx="8001000" cy="3013472"/>
          </a:xfrm>
        </p:spPr>
        <p:txBody>
          <a:bodyPr>
            <a:normAutofit/>
          </a:bodyPr>
          <a:lstStyle>
            <a:lvl1pPr marL="342900" indent="-342900">
              <a:buFont typeface="Arial" panose="020B0604020202020204" pitchFamily="34" charset="0"/>
              <a:buChar char="•"/>
              <a:defRPr sz="2600">
                <a:latin typeface="Arial" panose="020B0604020202020204" pitchFamily="34" charset="0"/>
                <a:ea typeface="Lato" pitchFamily="34" charset="0"/>
                <a:cs typeface="Arial" panose="020B0604020202020204" pitchFamily="34" charset="0"/>
              </a:defRPr>
            </a:lvl1pPr>
            <a:lvl2pPr marL="742950" indent="-285750">
              <a:buFont typeface="Arial" panose="020B0604020202020204" pitchFamily="34" charset="0"/>
              <a:buChar char="•"/>
              <a:defRPr sz="2600">
                <a:latin typeface="Arial" panose="020B0604020202020204" pitchFamily="34" charset="0"/>
                <a:ea typeface="Lato" pitchFamily="34" charset="0"/>
                <a:cs typeface="Arial" panose="020B0604020202020204" pitchFamily="34" charset="0"/>
              </a:defRPr>
            </a:lvl2pPr>
            <a:lvl3pPr marL="1143000" indent="-228600">
              <a:buFont typeface="Arial" panose="020B0604020202020204" pitchFamily="34" charset="0"/>
              <a:buChar char="•"/>
              <a:defRPr sz="2600">
                <a:latin typeface="Arial" panose="020B0604020202020204" pitchFamily="34" charset="0"/>
                <a:ea typeface="Lato" pitchFamily="34" charset="0"/>
                <a:cs typeface="Arial" panose="020B0604020202020204" pitchFamily="34" charset="0"/>
              </a:defRPr>
            </a:lvl3pPr>
            <a:lvl4pPr marL="1600200" indent="-228600">
              <a:buFont typeface="Arial" panose="020B0604020202020204" pitchFamily="34" charset="0"/>
              <a:buChar char="•"/>
              <a:defRPr sz="2600">
                <a:latin typeface="Arial" panose="020B0604020202020204" pitchFamily="34" charset="0"/>
                <a:ea typeface="Lato" pitchFamily="34" charset="0"/>
                <a:cs typeface="Arial" panose="020B0604020202020204" pitchFamily="34" charset="0"/>
              </a:defRPr>
            </a:lvl4pPr>
            <a:lvl5pPr marL="2057400" indent="-228600">
              <a:buFont typeface="Arial" panose="020B0604020202020204" pitchFamily="34" charset="0"/>
              <a:buChar char="•"/>
              <a:defRPr sz="2600">
                <a:latin typeface="Arial" panose="020B0604020202020204" pitchFamily="34" charset="0"/>
                <a:ea typeface="Lato"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a:spLocks noGrp="1"/>
          </p:cNvSpPr>
          <p:nvPr>
            <p:ph type="sldNum" sz="quarter" idx="12"/>
          </p:nvPr>
        </p:nvSpPr>
        <p:spPr>
          <a:xfrm>
            <a:off x="6553200" y="4767264"/>
            <a:ext cx="2133600" cy="273844"/>
          </a:xfrm>
        </p:spPr>
        <p:txBody>
          <a:bodyPr/>
          <a:lstStyle>
            <a:lvl1pPr>
              <a:defRPr sz="1000"/>
            </a:lvl1pPr>
          </a:lstStyle>
          <a:p>
            <a:fld id="{8CB1BAED-8C20-4E4D-BEE8-99B6A273657C}" type="slidenum">
              <a:rPr lang="en-US" smtClean="0"/>
              <a:pPr/>
              <a:t>‹Nr.›</a:t>
            </a:fld>
            <a:endParaRPr lang="en-US" dirty="0"/>
          </a:p>
        </p:txBody>
      </p:sp>
      <p:sp>
        <p:nvSpPr>
          <p:cNvPr id="4" name="Rectangle 3"/>
          <p:cNvSpPr/>
          <p:nvPr userDrawn="1"/>
        </p:nvSpPr>
        <p:spPr>
          <a:xfrm>
            <a:off x="685800" y="228602"/>
            <a:ext cx="8001000" cy="1200329"/>
          </a:xfrm>
          <a:prstGeom prst="rect">
            <a:avLst/>
          </a:prstGeom>
        </p:spPr>
        <p:txBody>
          <a:bodyPr wrap="square">
            <a:spAutoFit/>
          </a:bodyPr>
          <a:lstStyle/>
          <a:p>
            <a:pPr algn="ctr"/>
            <a:r>
              <a:rPr lang="en-US" sz="3600" b="1" dirty="0">
                <a:latin typeface="Arial" panose="020B0604020202020204" pitchFamily="34" charset="0"/>
                <a:ea typeface="Lato" pitchFamily="34" charset="0"/>
                <a:cs typeface="Arial" panose="020B0604020202020204" pitchFamily="34" charset="0"/>
              </a:rPr>
              <a:t>Acknowledgements and  Contributions</a:t>
            </a:r>
          </a:p>
        </p:txBody>
      </p:sp>
      <p:pic>
        <p:nvPicPr>
          <p:cNvPr id="13" name="Picture 2" descr="Zonta Leadership Academy2b.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3338"/>
          <a:stretch/>
        </p:blipFill>
        <p:spPr bwMode="auto">
          <a:xfrm>
            <a:off x="82770" y="3733777"/>
            <a:ext cx="507789" cy="1446681"/>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4489" y="4997169"/>
            <a:ext cx="144353" cy="145473"/>
          </a:xfrm>
          <a:prstGeom prst="rect">
            <a:avLst/>
          </a:prstGeom>
          <a:noFill/>
          <a:ln>
            <a:noFill/>
          </a:ln>
        </p:spPr>
      </p:pic>
    </p:spTree>
    <p:extLst>
      <p:ext uri="{BB962C8B-B14F-4D97-AF65-F5344CB8AC3E}">
        <p14:creationId xmlns:p14="http://schemas.microsoft.com/office/powerpoint/2010/main" val="3532173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nd Slide">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4800600"/>
            <a:ext cx="9144000" cy="171450"/>
          </a:xfrm>
          <a:prstGeom prst="rect">
            <a:avLst/>
          </a:prstGeom>
          <a:solidFill>
            <a:srgbClr val="F5B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 y="1334895"/>
            <a:ext cx="2438400" cy="2273957"/>
          </a:xfrm>
          <a:prstGeom prst="rect">
            <a:avLst/>
          </a:prstGeom>
          <a:noFill/>
          <a:ln>
            <a:noFill/>
          </a:ln>
        </p:spPr>
      </p:pic>
      <p:sp>
        <p:nvSpPr>
          <p:cNvPr id="2" name="TextBox 1"/>
          <p:cNvSpPr txBox="1"/>
          <p:nvPr userDrawn="1"/>
        </p:nvSpPr>
        <p:spPr>
          <a:xfrm>
            <a:off x="3114675" y="4088833"/>
            <a:ext cx="2914650" cy="492443"/>
          </a:xfrm>
          <a:prstGeom prst="rect">
            <a:avLst/>
          </a:prstGeom>
          <a:noFill/>
        </p:spPr>
        <p:txBody>
          <a:bodyPr wrap="square" rtlCol="0">
            <a:spAutoFit/>
          </a:bodyPr>
          <a:lstStyle/>
          <a:p>
            <a:pPr algn="ctr"/>
            <a:r>
              <a:rPr lang="en-US" sz="2600" b="0" dirty="0">
                <a:solidFill>
                  <a:srgbClr val="802528"/>
                </a:solidFill>
                <a:latin typeface="Arial" panose="020B0604020202020204" pitchFamily="34" charset="0"/>
                <a:ea typeface="Lato" panose="020F0502020204030203" pitchFamily="34" charset="0"/>
                <a:cs typeface="Arial" panose="020B0604020202020204" pitchFamily="34" charset="0"/>
              </a:rPr>
              <a:t>www.zonta.org</a:t>
            </a:r>
          </a:p>
        </p:txBody>
      </p:sp>
      <p:sp>
        <p:nvSpPr>
          <p:cNvPr id="10" name="TextBox 9"/>
          <p:cNvSpPr txBox="1"/>
          <p:nvPr userDrawn="1"/>
        </p:nvSpPr>
        <p:spPr>
          <a:xfrm>
            <a:off x="685800" y="4759589"/>
            <a:ext cx="4800600" cy="246221"/>
          </a:xfrm>
          <a:prstGeom prst="rect">
            <a:avLst/>
          </a:prstGeom>
          <a:noFill/>
        </p:spPr>
        <p:txBody>
          <a:bodyPr wrap="square" rtlCol="0" anchor="ctr">
            <a:spAutoFit/>
          </a:bodyPr>
          <a:lstStyle/>
          <a:p>
            <a:pPr algn="l"/>
            <a:r>
              <a:rPr lang="en-US" sz="1000" b="0" dirty="0">
                <a:solidFill>
                  <a:srgbClr val="802528"/>
                </a:solidFill>
                <a:latin typeface="Lato" panose="020F0502020204030203" pitchFamily="34" charset="0"/>
                <a:ea typeface="Lato" panose="020F0502020204030203" pitchFamily="34" charset="0"/>
                <a:cs typeface="Lato" panose="020F0502020204030203" pitchFamily="34" charset="0"/>
              </a:rPr>
              <a:t> </a:t>
            </a:r>
            <a:r>
              <a:rPr lang="en-US" sz="1000" b="0" dirty="0">
                <a:solidFill>
                  <a:srgbClr val="802528"/>
                </a:solidFill>
                <a:latin typeface="Arial" panose="020B0604020202020204" pitchFamily="34" charset="0"/>
                <a:ea typeface="Lato" panose="020F0502020204030203" pitchFamily="34" charset="0"/>
                <a:cs typeface="Arial" panose="020B0604020202020204" pitchFamily="34" charset="0"/>
              </a:rPr>
              <a:t>copyright</a:t>
            </a:r>
            <a:r>
              <a:rPr lang="en-US" sz="1000" b="0" baseline="0" dirty="0">
                <a:solidFill>
                  <a:srgbClr val="802528"/>
                </a:solidFill>
                <a:latin typeface="Arial" panose="020B0604020202020204" pitchFamily="34" charset="0"/>
                <a:ea typeface="Lato" panose="020F0502020204030203" pitchFamily="34" charset="0"/>
                <a:cs typeface="Arial" panose="020B0604020202020204" pitchFamily="34" charset="0"/>
              </a:rPr>
              <a:t> </a:t>
            </a:r>
            <a:r>
              <a:rPr lang="en-US" sz="1000" b="0" dirty="0">
                <a:solidFill>
                  <a:srgbClr val="802528"/>
                </a:solidFill>
                <a:latin typeface="Arial" panose="020B0604020202020204" pitchFamily="34" charset="0"/>
                <a:ea typeface="Lato" panose="020F0502020204030203" pitchFamily="34" charset="0"/>
                <a:cs typeface="Arial" panose="020B0604020202020204" pitchFamily="34" charset="0"/>
              </a:rPr>
              <a:t>© 2016 Zonta International</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91200" y="1596997"/>
            <a:ext cx="2304480" cy="1749754"/>
          </a:xfrm>
          <a:prstGeom prst="rect">
            <a:avLst/>
          </a:prstGeom>
        </p:spPr>
      </p:pic>
    </p:spTree>
    <p:extLst>
      <p:ext uri="{BB962C8B-B14F-4D97-AF65-F5344CB8AC3E}">
        <p14:creationId xmlns:p14="http://schemas.microsoft.com/office/powerpoint/2010/main" val="217632402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CB1BAED-8C20-4E4D-BEE8-99B6A273657C}" type="slidenum">
              <a:rPr lang="en-US" smtClean="0"/>
              <a:t>‹Nr.›</a:t>
            </a:fld>
            <a:endParaRPr lang="en-US"/>
          </a:p>
        </p:txBody>
      </p:sp>
    </p:spTree>
    <p:extLst>
      <p:ext uri="{BB962C8B-B14F-4D97-AF65-F5344CB8AC3E}">
        <p14:creationId xmlns:p14="http://schemas.microsoft.com/office/powerpoint/2010/main" val="3163703716"/>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6" r:id="rId3"/>
    <p:sldLayoutId id="2147483665" r:id="rId4"/>
    <p:sldLayoutId id="2147483661" r:id="rId5"/>
    <p:sldLayoutId id="2147483652" r:id="rId6"/>
    <p:sldLayoutId id="2147483653" r:id="rId7"/>
    <p:sldLayoutId id="2147483662" r:id="rId8"/>
    <p:sldLayoutId id="2147483655" r:id="rId9"/>
  </p:sldLayoutIdLst>
  <p:hf hdr="0" dt="0"/>
  <p:txStyles>
    <p:titleStyle>
      <a:lvl1pPr algn="ctr" defTabSz="914400" rtl="0" eaLnBrk="1" latinLnBrk="0" hangingPunct="1">
        <a:spcBef>
          <a:spcPct val="0"/>
        </a:spcBef>
        <a:buNone/>
        <a:defRPr sz="36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5.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5.xml"/><Relationship Id="rId1" Type="http://schemas.openxmlformats.org/officeDocument/2006/relationships/tags" Target="../tags/tag8.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tags" Target="../tags/tag9.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5.xml"/><Relationship Id="rId1" Type="http://schemas.openxmlformats.org/officeDocument/2006/relationships/tags" Target="../tags/tag10.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5.xml"/><Relationship Id="rId1" Type="http://schemas.openxmlformats.org/officeDocument/2006/relationships/tags" Target="../tags/tag11.xml"/><Relationship Id="rId4" Type="http://schemas.openxmlformats.org/officeDocument/2006/relationships/image" Target="../media/image11.emf"/></Relationships>
</file>

<file path=ppt/slides/_rels/slide1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8.xml"/><Relationship Id="rId1" Type="http://schemas.openxmlformats.org/officeDocument/2006/relationships/slideLayout" Target="../slideLayouts/slideLayout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4.xml"/><Relationship Id="rId7" Type="http://schemas.openxmlformats.org/officeDocument/2006/relationships/diagramColors" Target="../diagrams/colors2.xml"/><Relationship Id="rId2" Type="http://schemas.openxmlformats.org/officeDocument/2006/relationships/slideLayout" Target="../slideLayouts/slideLayout5.xml"/><Relationship Id="rId1" Type="http://schemas.openxmlformats.org/officeDocument/2006/relationships/tags" Target="../tags/tag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5.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Bureaux</a:t>
            </a:r>
            <a:r>
              <a:rPr lang="en-US" dirty="0"/>
              <a:t> des clubs</a:t>
            </a:r>
          </a:p>
        </p:txBody>
      </p:sp>
    </p:spTree>
    <p:extLst>
      <p:ext uri="{BB962C8B-B14F-4D97-AF65-F5344CB8AC3E}">
        <p14:creationId xmlns:p14="http://schemas.microsoft.com/office/powerpoint/2010/main" val="3069656408"/>
      </p:ext>
    </p:extLst>
  </p:cSld>
  <p:clrMapOvr>
    <a:masterClrMapping/>
  </p:clrMapOvr>
  <mc:AlternateContent xmlns:mc="http://schemas.openxmlformats.org/markup-compatibility/2006" xmlns:p14="http://schemas.microsoft.com/office/powerpoint/2010/main">
    <mc:Choice Requires="p14">
      <p:transition spd="slow" p14:dur="2000" advTm="5674"/>
    </mc:Choice>
    <mc:Fallback xmlns="">
      <p:transition spd="slow" advTm="567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Structure du club </a:t>
            </a:r>
          </a:p>
        </p:txBody>
      </p:sp>
      <p:sp>
        <p:nvSpPr>
          <p:cNvPr id="3" name="Content Placeholder 2"/>
          <p:cNvSpPr>
            <a:spLocks noGrp="1"/>
          </p:cNvSpPr>
          <p:nvPr>
            <p:ph idx="1"/>
          </p:nvPr>
        </p:nvSpPr>
        <p:spPr/>
        <p:txBody>
          <a:bodyPr>
            <a:normAutofit fontScale="77500" lnSpcReduction="20000"/>
          </a:bodyPr>
          <a:lstStyle/>
          <a:p>
            <a:pPr marL="0" indent="0">
              <a:buNone/>
            </a:pPr>
            <a:r>
              <a:rPr lang="en-NZ" b="1" dirty="0"/>
              <a:t>Leadership</a:t>
            </a:r>
            <a:r>
              <a:rPr lang="en-NZ" dirty="0"/>
              <a:t> – </a:t>
            </a:r>
            <a:r>
              <a:rPr lang="en-NZ" dirty="0" err="1"/>
              <a:t>responsables</a:t>
            </a:r>
            <a:r>
              <a:rPr lang="en-NZ" dirty="0"/>
              <a:t> </a:t>
            </a:r>
            <a:r>
              <a:rPr lang="en-NZ" dirty="0" err="1"/>
              <a:t>élus</a:t>
            </a:r>
            <a:r>
              <a:rPr lang="en-NZ" dirty="0"/>
              <a:t> et </a:t>
            </a:r>
            <a:r>
              <a:rPr lang="en-NZ" dirty="0" err="1"/>
              <a:t>directerices</a:t>
            </a:r>
            <a:r>
              <a:rPr lang="en-NZ" dirty="0"/>
              <a:t>/</a:t>
            </a:r>
            <a:r>
              <a:rPr lang="en-NZ" dirty="0" err="1"/>
              <a:t>teurs</a:t>
            </a:r>
            <a:endParaRPr lang="en-NZ" dirty="0"/>
          </a:p>
          <a:p>
            <a:pPr marL="0" indent="0">
              <a:buNone/>
            </a:pPr>
            <a:endParaRPr lang="en-NZ" dirty="0"/>
          </a:p>
          <a:p>
            <a:r>
              <a:rPr lang="en-NZ" dirty="0" err="1"/>
              <a:t>Président.e</a:t>
            </a:r>
            <a:r>
              <a:rPr lang="en-NZ" dirty="0"/>
              <a:t> </a:t>
            </a:r>
          </a:p>
          <a:p>
            <a:r>
              <a:rPr lang="en-NZ" dirty="0"/>
              <a:t>Vice </a:t>
            </a:r>
            <a:r>
              <a:rPr lang="en-NZ" dirty="0" err="1"/>
              <a:t>president.e</a:t>
            </a:r>
            <a:endParaRPr lang="en-NZ" dirty="0"/>
          </a:p>
          <a:p>
            <a:r>
              <a:rPr lang="en-NZ" dirty="0"/>
              <a:t>Trésoriè.re </a:t>
            </a:r>
          </a:p>
          <a:p>
            <a:r>
              <a:rPr lang="en-NZ" dirty="0" err="1"/>
              <a:t>Secrétaire</a:t>
            </a:r>
            <a:endParaRPr lang="en-NZ" dirty="0"/>
          </a:p>
          <a:p>
            <a:r>
              <a:rPr lang="en-NZ" dirty="0"/>
              <a:t>Au </a:t>
            </a:r>
            <a:r>
              <a:rPr lang="en-NZ" dirty="0" err="1"/>
              <a:t>moins</a:t>
            </a:r>
            <a:r>
              <a:rPr lang="en-NZ" dirty="0"/>
              <a:t> deux directrices/ </a:t>
            </a:r>
            <a:r>
              <a:rPr lang="en-NZ" dirty="0" err="1"/>
              <a:t>directeurs</a:t>
            </a:r>
            <a:endParaRPr lang="en-NZ" dirty="0"/>
          </a:p>
          <a:p>
            <a:endParaRPr lang="en-NZ" sz="1600" dirty="0"/>
          </a:p>
          <a:p>
            <a:pPr marL="0" indent="0">
              <a:buNone/>
            </a:pPr>
            <a:r>
              <a:rPr lang="en-NZ" b="1" dirty="0" err="1"/>
              <a:t>Président.e</a:t>
            </a:r>
            <a:r>
              <a:rPr lang="en-NZ" b="1" dirty="0"/>
              <a:t>  de </a:t>
            </a:r>
            <a:r>
              <a:rPr lang="en-NZ" b="1" dirty="0" err="1"/>
              <a:t>Comité</a:t>
            </a:r>
            <a:r>
              <a:rPr lang="en-NZ" b="1" dirty="0"/>
              <a:t>- </a:t>
            </a:r>
            <a:r>
              <a:rPr lang="en-NZ" dirty="0" err="1"/>
              <a:t>nommé.e</a:t>
            </a:r>
            <a:r>
              <a:rPr lang="en-NZ" dirty="0"/>
              <a:t> </a:t>
            </a:r>
          </a:p>
          <a:p>
            <a:r>
              <a:rPr lang="en-NZ" dirty="0"/>
              <a:t>Service, Advocacy, Membership(adhesions), </a:t>
            </a:r>
            <a:r>
              <a:rPr lang="en-NZ" dirty="0" err="1"/>
              <a:t>comité</a:t>
            </a:r>
            <a:r>
              <a:rPr lang="en-NZ" dirty="0"/>
              <a:t> de nomination</a:t>
            </a:r>
          </a:p>
        </p:txBody>
      </p:sp>
      <p:sp>
        <p:nvSpPr>
          <p:cNvPr id="4" name="Slide Number Placeholder 3"/>
          <p:cNvSpPr>
            <a:spLocks noGrp="1"/>
          </p:cNvSpPr>
          <p:nvPr>
            <p:ph type="sldNum" sz="quarter" idx="12"/>
          </p:nvPr>
        </p:nvSpPr>
        <p:spPr>
          <a:xfrm>
            <a:off x="6781800" y="4813835"/>
            <a:ext cx="2133600" cy="273844"/>
          </a:xfrm>
        </p:spPr>
        <p:txBody>
          <a:bodyPr/>
          <a:lstStyle/>
          <a:p>
            <a:fld id="{8CB1BAED-8C20-4E4D-BEE8-99B6A273657C}" type="slidenum">
              <a:rPr lang="en-US" smtClean="0"/>
              <a:pPr/>
              <a:t>10</a:t>
            </a:fld>
            <a:endParaRPr lang="en-US" dirty="0"/>
          </a:p>
        </p:txBody>
      </p:sp>
    </p:spTree>
    <p:custDataLst>
      <p:tags r:id="rId1"/>
    </p:custDataLst>
    <p:extLst>
      <p:ext uri="{BB962C8B-B14F-4D97-AF65-F5344CB8AC3E}">
        <p14:creationId xmlns:p14="http://schemas.microsoft.com/office/powerpoint/2010/main" val="918381953"/>
      </p:ext>
    </p:extLst>
  </p:cSld>
  <p:clrMapOvr>
    <a:masterClrMapping/>
  </p:clrMapOvr>
  <mc:AlternateContent xmlns:mc="http://schemas.openxmlformats.org/markup-compatibility/2006" xmlns:p14="http://schemas.microsoft.com/office/powerpoint/2010/main">
    <mc:Choice Requires="p14">
      <p:transition spd="slow" p14:dur="2000" advTm="35329"/>
    </mc:Choice>
    <mc:Fallback xmlns="">
      <p:transition spd="slow" advTm="3532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3">
                                            <p:txEl>
                                              <p:pRg st="6" end="6"/>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p:cTn id="3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9" dur="500"/>
                                        <p:tgtEl>
                                          <p:spTgt spid="3">
                                            <p:txEl>
                                              <p:pRg st="8" end="8"/>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 calcmode="lin" valueType="num">
                                      <p:cBhvr>
                                        <p:cTn id="42"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4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Bureau du club </a:t>
            </a:r>
            <a:endParaRPr lang="en-NZ" sz="2200" dirty="0"/>
          </a:p>
        </p:txBody>
      </p:sp>
      <p:sp>
        <p:nvSpPr>
          <p:cNvPr id="3" name="Content Placeholder 2"/>
          <p:cNvSpPr>
            <a:spLocks noGrp="1"/>
          </p:cNvSpPr>
          <p:nvPr>
            <p:ph idx="1"/>
          </p:nvPr>
        </p:nvSpPr>
        <p:spPr/>
        <p:txBody>
          <a:bodyPr vert="horz" lIns="91440" tIns="45720" rIns="91440" bIns="45720" rtlCol="0" anchor="t">
            <a:normAutofit fontScale="85000" lnSpcReduction="20000"/>
          </a:bodyPr>
          <a:lstStyle/>
          <a:p>
            <a:pPr marL="0" indent="0">
              <a:buNone/>
            </a:pPr>
            <a:endParaRPr lang="da-DK" sz="1400" b="1" dirty="0"/>
          </a:p>
          <a:p>
            <a:pPr marL="0" indent="0">
              <a:buNone/>
            </a:pPr>
            <a:r>
              <a:rPr lang="da-DK" sz="2400" b="1" dirty="0"/>
              <a:t>Fonctions:</a:t>
            </a:r>
          </a:p>
          <a:p>
            <a:r>
              <a:rPr lang="da-DK" sz="2400" dirty="0"/>
              <a:t>Supervision générale – entre les meetings</a:t>
            </a:r>
          </a:p>
          <a:p>
            <a:r>
              <a:rPr lang="da-DK" sz="2400" dirty="0"/>
              <a:t>Agit constamment selon les actions et les décisions du club</a:t>
            </a:r>
          </a:p>
          <a:p>
            <a:pPr marL="0" indent="0">
              <a:buNone/>
            </a:pPr>
            <a:endParaRPr lang="da-DK" sz="2400" dirty="0"/>
          </a:p>
          <a:p>
            <a:pPr marL="0" indent="0">
              <a:buNone/>
            </a:pPr>
            <a:r>
              <a:rPr lang="da-DK" sz="2400" b="1" dirty="0"/>
              <a:t>Bureau et membres  :</a:t>
            </a:r>
          </a:p>
          <a:p>
            <a:r>
              <a:rPr lang="da-DK" sz="2400" dirty="0"/>
              <a:t>Déterminent la politique</a:t>
            </a:r>
          </a:p>
          <a:p>
            <a:r>
              <a:rPr lang="da-DK" sz="2400" dirty="0">
                <a:latin typeface="Arial"/>
                <a:ea typeface="Lato"/>
                <a:cs typeface="Arial"/>
              </a:rPr>
              <a:t>Autorisent les projects, les donations etc</a:t>
            </a:r>
          </a:p>
          <a:p>
            <a:r>
              <a:rPr lang="da-DK" sz="2400" dirty="0"/>
              <a:t>Adoptent le budget</a:t>
            </a:r>
          </a:p>
          <a:p>
            <a:pPr marL="0" indent="0">
              <a:buNone/>
            </a:pPr>
            <a:endParaRPr lang="da-DK" sz="2400" dirty="0"/>
          </a:p>
          <a:p>
            <a:pPr marL="0" indent="0">
              <a:buNone/>
            </a:pPr>
            <a:r>
              <a:rPr lang="da-DK" sz="2400" dirty="0"/>
              <a:t>Se reporter au  Manuel du club et aux Documents de Gouvernance</a:t>
            </a:r>
            <a:endParaRPr lang="en-NZ" dirty="0"/>
          </a:p>
        </p:txBody>
      </p:sp>
      <p:sp>
        <p:nvSpPr>
          <p:cNvPr id="4" name="Slide Number Placeholder 3"/>
          <p:cNvSpPr>
            <a:spLocks noGrp="1"/>
          </p:cNvSpPr>
          <p:nvPr>
            <p:ph type="sldNum" sz="quarter" idx="12"/>
          </p:nvPr>
        </p:nvSpPr>
        <p:spPr/>
        <p:txBody>
          <a:bodyPr/>
          <a:lstStyle/>
          <a:p>
            <a:fld id="{8CB1BAED-8C20-4E4D-BEE8-99B6A273657C}" type="slidenum">
              <a:rPr lang="en-US" smtClean="0"/>
              <a:pPr/>
              <a:t>11</a:t>
            </a:fld>
            <a:endParaRPr lang="en-US" dirty="0"/>
          </a:p>
        </p:txBody>
      </p:sp>
    </p:spTree>
    <p:custDataLst>
      <p:tags r:id="rId1"/>
    </p:custDataLst>
    <p:extLst>
      <p:ext uri="{BB962C8B-B14F-4D97-AF65-F5344CB8AC3E}">
        <p14:creationId xmlns:p14="http://schemas.microsoft.com/office/powerpoint/2010/main" val="2210559888"/>
      </p:ext>
    </p:extLst>
  </p:cSld>
  <p:clrMapOvr>
    <a:masterClrMapping/>
  </p:clrMapOvr>
  <mc:AlternateContent xmlns:mc="http://schemas.openxmlformats.org/markup-compatibility/2006" xmlns:p14="http://schemas.microsoft.com/office/powerpoint/2010/main">
    <mc:Choice Requires="p14">
      <p:transition spd="slow" p14:dur="2000" advTm="47568"/>
    </mc:Choice>
    <mc:Fallback xmlns="">
      <p:transition spd="slow" advTm="47568"/>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3">
                                            <p:txEl>
                                              <p:pRg st="6" end="6"/>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 calcmode="lin" valueType="num">
                                      <p:cBhvr>
                                        <p:cTn id="1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14" dur="500"/>
                                        <p:tgtEl>
                                          <p:spTgt spid="3">
                                            <p:txEl>
                                              <p:pRg st="7" end="7"/>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 calcmode="lin" valueType="num">
                                      <p:cBhvr>
                                        <p:cTn id="1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19" dur="500"/>
                                        <p:tgtEl>
                                          <p:spTgt spid="3">
                                            <p:txEl>
                                              <p:pRg st="8" end="8"/>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 calcmode="lin" valueType="num">
                                      <p:cBhvr>
                                        <p:cTn id="2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2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a:t>Obligations des </a:t>
            </a:r>
            <a:r>
              <a:rPr lang="en-NZ" dirty="0" err="1"/>
              <a:t>responsables</a:t>
            </a:r>
            <a:r>
              <a:rPr lang="en-NZ" dirty="0"/>
              <a:t> de club</a:t>
            </a:r>
            <a:endParaRPr lang="en-NZ" sz="2000" dirty="0"/>
          </a:p>
        </p:txBody>
      </p:sp>
      <p:sp>
        <p:nvSpPr>
          <p:cNvPr id="3" name="Content Placeholder 2"/>
          <p:cNvSpPr>
            <a:spLocks noGrp="1"/>
          </p:cNvSpPr>
          <p:nvPr>
            <p:ph idx="1"/>
          </p:nvPr>
        </p:nvSpPr>
        <p:spPr>
          <a:xfrm>
            <a:off x="685800" y="1200151"/>
            <a:ext cx="8077200" cy="3394472"/>
          </a:xfrm>
        </p:spPr>
        <p:txBody>
          <a:bodyPr vert="horz" lIns="91440" tIns="45720" rIns="91440" bIns="45720" rtlCol="0" anchor="t">
            <a:normAutofit fontScale="92500" lnSpcReduction="20000"/>
          </a:bodyPr>
          <a:lstStyle/>
          <a:p>
            <a:pPr marL="0" indent="0">
              <a:buNone/>
            </a:pPr>
            <a:r>
              <a:rPr lang="en-NZ" dirty="0" err="1"/>
              <a:t>Président.e</a:t>
            </a:r>
            <a:r>
              <a:rPr lang="en-NZ" dirty="0"/>
              <a:t>, Vice-</a:t>
            </a:r>
            <a:r>
              <a:rPr lang="en-NZ" dirty="0" err="1"/>
              <a:t>Président.e</a:t>
            </a:r>
            <a:r>
              <a:rPr lang="en-NZ" dirty="0"/>
              <a:t>, </a:t>
            </a:r>
            <a:r>
              <a:rPr lang="en-NZ" dirty="0" err="1"/>
              <a:t>Secrétaire</a:t>
            </a:r>
            <a:r>
              <a:rPr lang="en-NZ" dirty="0"/>
              <a:t>, </a:t>
            </a:r>
            <a:r>
              <a:rPr lang="en-NZ" dirty="0" err="1"/>
              <a:t>Trésorièr.e</a:t>
            </a:r>
            <a:r>
              <a:rPr lang="en-NZ" dirty="0"/>
              <a:t>:</a:t>
            </a:r>
          </a:p>
          <a:p>
            <a:pPr marL="0" indent="0">
              <a:buNone/>
            </a:pPr>
            <a:endParaRPr lang="en-NZ" sz="1100" dirty="0"/>
          </a:p>
          <a:p>
            <a:pPr marL="0" indent="0">
              <a:buNone/>
            </a:pPr>
            <a:r>
              <a:rPr lang="en-NZ" dirty="0" err="1"/>
              <a:t>Respectent</a:t>
            </a:r>
            <a:r>
              <a:rPr lang="en-NZ" dirty="0"/>
              <a:t> et </a:t>
            </a:r>
            <a:r>
              <a:rPr lang="en-NZ" dirty="0" err="1"/>
              <a:t>mettent</a:t>
            </a:r>
            <a:r>
              <a:rPr lang="en-NZ" dirty="0"/>
              <a:t> </a:t>
            </a:r>
            <a:r>
              <a:rPr lang="en-NZ" dirty="0" err="1"/>
              <a:t>en</a:t>
            </a:r>
            <a:r>
              <a:rPr lang="en-NZ" dirty="0"/>
              <a:t> oeuvre les obligations </a:t>
            </a:r>
            <a:r>
              <a:rPr lang="en-NZ" dirty="0" err="1"/>
              <a:t>définies</a:t>
            </a:r>
            <a:r>
              <a:rPr lang="en-NZ" dirty="0"/>
              <a:t> par</a:t>
            </a:r>
          </a:p>
          <a:p>
            <a:r>
              <a:rPr lang="en-NZ" dirty="0"/>
              <a:t>le club</a:t>
            </a:r>
          </a:p>
          <a:p>
            <a:r>
              <a:rPr lang="en-NZ" dirty="0"/>
              <a:t>les </a:t>
            </a:r>
            <a:r>
              <a:rPr lang="en-NZ" dirty="0" err="1"/>
              <a:t>statuts</a:t>
            </a:r>
            <a:r>
              <a:rPr lang="en-NZ" dirty="0"/>
              <a:t> et </a:t>
            </a:r>
            <a:r>
              <a:rPr lang="en-NZ" dirty="0" err="1"/>
              <a:t>règles</a:t>
            </a:r>
            <a:r>
              <a:rPr lang="en-NZ" dirty="0"/>
              <a:t> de </a:t>
            </a:r>
            <a:r>
              <a:rPr lang="en-NZ" dirty="0" err="1"/>
              <a:t>procédure</a:t>
            </a:r>
            <a:r>
              <a:rPr lang="en-NZ" dirty="0"/>
              <a:t> du ZI et</a:t>
            </a:r>
          </a:p>
          <a:p>
            <a:r>
              <a:rPr lang="en-NZ" dirty="0">
                <a:latin typeface="Arial"/>
                <a:ea typeface="Lato"/>
                <a:cs typeface="Arial"/>
              </a:rPr>
              <a:t>les </a:t>
            </a:r>
            <a:r>
              <a:rPr lang="en-NZ" dirty="0" err="1">
                <a:latin typeface="Arial"/>
                <a:ea typeface="Lato"/>
                <a:cs typeface="Arial"/>
              </a:rPr>
              <a:t>autorités</a:t>
            </a:r>
            <a:r>
              <a:rPr lang="en-NZ" dirty="0">
                <a:latin typeface="Arial"/>
                <a:ea typeface="Lato"/>
                <a:cs typeface="Arial"/>
              </a:rPr>
              <a:t> </a:t>
            </a:r>
            <a:r>
              <a:rPr lang="en-NZ" dirty="0" err="1">
                <a:latin typeface="Arial"/>
                <a:ea typeface="Lato"/>
                <a:cs typeface="Arial"/>
              </a:rPr>
              <a:t>parlementaires</a:t>
            </a:r>
            <a:r>
              <a:rPr lang="en-NZ" dirty="0">
                <a:latin typeface="Arial"/>
                <a:ea typeface="Lato"/>
                <a:cs typeface="Arial"/>
              </a:rPr>
              <a:t> </a:t>
            </a:r>
            <a:r>
              <a:rPr lang="en-NZ" dirty="0" err="1">
                <a:latin typeface="Arial"/>
                <a:ea typeface="Lato"/>
                <a:cs typeface="Arial"/>
              </a:rPr>
              <a:t>adoptées</a:t>
            </a:r>
            <a:r>
              <a:rPr lang="en-NZ" dirty="0">
                <a:latin typeface="Arial"/>
                <a:ea typeface="Lato"/>
                <a:cs typeface="Arial"/>
              </a:rPr>
              <a:t> par </a:t>
            </a:r>
            <a:r>
              <a:rPr lang="en-NZ" dirty="0" err="1">
                <a:latin typeface="Arial"/>
                <a:ea typeface="Lato"/>
                <a:cs typeface="Arial"/>
              </a:rPr>
              <a:t>l'organisation</a:t>
            </a:r>
            <a:endParaRPr lang="en-NZ" dirty="0"/>
          </a:p>
          <a:p>
            <a:pPr marL="0" indent="0">
              <a:buNone/>
            </a:pPr>
            <a:endParaRPr lang="en-NZ" dirty="0"/>
          </a:p>
          <a:p>
            <a:pPr marL="0" indent="0">
              <a:buNone/>
            </a:pPr>
            <a:r>
              <a:rPr lang="da-DK" dirty="0"/>
              <a:t>Se reporter au Manuel du Club du Zonta International et aux Documenst de Gouvernance</a:t>
            </a:r>
            <a:endParaRPr lang="en-NZ" dirty="0"/>
          </a:p>
        </p:txBody>
      </p:sp>
      <p:sp>
        <p:nvSpPr>
          <p:cNvPr id="4" name="Slide Number Placeholder 3"/>
          <p:cNvSpPr>
            <a:spLocks noGrp="1"/>
          </p:cNvSpPr>
          <p:nvPr>
            <p:ph type="sldNum" sz="quarter" idx="12"/>
          </p:nvPr>
        </p:nvSpPr>
        <p:spPr/>
        <p:txBody>
          <a:bodyPr/>
          <a:lstStyle/>
          <a:p>
            <a:fld id="{8CB1BAED-8C20-4E4D-BEE8-99B6A273657C}" type="slidenum">
              <a:rPr lang="en-US" smtClean="0"/>
              <a:pPr/>
              <a:t>12</a:t>
            </a:fld>
            <a:endParaRPr lang="en-US" dirty="0"/>
          </a:p>
        </p:txBody>
      </p:sp>
    </p:spTree>
    <p:extLst>
      <p:ext uri="{BB962C8B-B14F-4D97-AF65-F5344CB8AC3E}">
        <p14:creationId xmlns:p14="http://schemas.microsoft.com/office/powerpoint/2010/main" val="1725419753"/>
      </p:ext>
    </p:extLst>
  </p:cSld>
  <p:clrMapOvr>
    <a:masterClrMapping/>
  </p:clrMapOvr>
  <mc:AlternateContent xmlns:mc="http://schemas.openxmlformats.org/markup-compatibility/2006" xmlns:p14="http://schemas.microsoft.com/office/powerpoint/2010/main">
    <mc:Choice Requires="p14">
      <p:transition spd="slow" p14:dur="2000" advTm="21183"/>
    </mc:Choice>
    <mc:Fallback xmlns="">
      <p:transition spd="slow" advTm="21183"/>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Direction &amp; </a:t>
            </a:r>
            <a:r>
              <a:rPr lang="en-NZ" dirty="0" err="1"/>
              <a:t>Responsables</a:t>
            </a:r>
            <a:r>
              <a:rPr lang="en-NZ" dirty="0"/>
              <a:t> du club</a:t>
            </a:r>
          </a:p>
        </p:txBody>
      </p:sp>
      <p:sp>
        <p:nvSpPr>
          <p:cNvPr id="3" name="Content Placeholder 2"/>
          <p:cNvSpPr>
            <a:spLocks noGrp="1"/>
          </p:cNvSpPr>
          <p:nvPr>
            <p:ph idx="1"/>
          </p:nvPr>
        </p:nvSpPr>
        <p:spPr/>
        <p:txBody>
          <a:bodyPr/>
          <a:lstStyle/>
          <a:p>
            <a:pPr marL="0" indent="0">
              <a:buNone/>
            </a:pPr>
            <a:r>
              <a:rPr lang="en-NZ" b="1" dirty="0"/>
              <a:t>Trois obligations </a:t>
            </a:r>
            <a:r>
              <a:rPr lang="en-NZ" b="1" dirty="0" err="1"/>
              <a:t>spécifiques</a:t>
            </a:r>
            <a:r>
              <a:rPr lang="en-NZ" b="1" dirty="0"/>
              <a:t>:</a:t>
            </a:r>
          </a:p>
          <a:p>
            <a:pPr marL="0" indent="0">
              <a:buNone/>
            </a:pPr>
            <a:endParaRPr lang="en-NZ" sz="2000" dirty="0"/>
          </a:p>
          <a:p>
            <a:r>
              <a:rPr lang="en-NZ" dirty="0"/>
              <a:t>Devoir </a:t>
            </a:r>
            <a:r>
              <a:rPr lang="en-NZ" dirty="0" err="1"/>
              <a:t>d'attention</a:t>
            </a:r>
            <a:r>
              <a:rPr lang="en-NZ" dirty="0"/>
              <a:t> </a:t>
            </a:r>
          </a:p>
          <a:p>
            <a:r>
              <a:rPr lang="en-NZ" dirty="0"/>
              <a:t>Devoir de </a:t>
            </a:r>
            <a:r>
              <a:rPr lang="en-NZ" dirty="0" err="1"/>
              <a:t>loyauté</a:t>
            </a:r>
            <a:r>
              <a:rPr lang="en-NZ" dirty="0"/>
              <a:t> </a:t>
            </a:r>
          </a:p>
          <a:p>
            <a:r>
              <a:rPr lang="en-NZ" dirty="0"/>
              <a:t>Devoir </a:t>
            </a:r>
            <a:r>
              <a:rPr lang="en-NZ" dirty="0" err="1"/>
              <a:t>d'obéissance</a:t>
            </a:r>
            <a:endParaRPr lang="en-NZ" dirty="0"/>
          </a:p>
          <a:p>
            <a:pPr marL="0" indent="0">
              <a:buNone/>
            </a:pPr>
            <a:endParaRPr lang="en-NZ" dirty="0"/>
          </a:p>
        </p:txBody>
      </p:sp>
      <p:sp>
        <p:nvSpPr>
          <p:cNvPr id="4" name="Slide Number Placeholder 3"/>
          <p:cNvSpPr>
            <a:spLocks noGrp="1"/>
          </p:cNvSpPr>
          <p:nvPr>
            <p:ph type="sldNum" sz="quarter" idx="12"/>
          </p:nvPr>
        </p:nvSpPr>
        <p:spPr/>
        <p:txBody>
          <a:bodyPr/>
          <a:lstStyle/>
          <a:p>
            <a:fld id="{8CB1BAED-8C20-4E4D-BEE8-99B6A273657C}" type="slidenum">
              <a:rPr lang="en-US" smtClean="0"/>
              <a:pPr/>
              <a:t>13</a:t>
            </a:fld>
            <a:endParaRPr lang="en-US" dirty="0"/>
          </a:p>
        </p:txBody>
      </p:sp>
      <p:pic>
        <p:nvPicPr>
          <p:cNvPr id="1028" name="Picture 4" descr="C:\Users\maureen\AppData\Local\Microsoft\Windows\Temporary Internet Files\Content.IE5\QUWZ7N25\14104171929_e331ef0eb8_z[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2600" y="1962150"/>
            <a:ext cx="2388191" cy="1791143"/>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670822050"/>
      </p:ext>
    </p:extLst>
  </p:cSld>
  <p:clrMapOvr>
    <a:masterClrMapping/>
  </p:clrMapOvr>
  <mc:AlternateContent xmlns:mc="http://schemas.openxmlformats.org/markup-compatibility/2006" xmlns:p14="http://schemas.microsoft.com/office/powerpoint/2010/main">
    <mc:Choice Requires="p14">
      <p:transition spd="slow" p14:dur="2000" advTm="52156"/>
    </mc:Choice>
    <mc:Fallback xmlns="">
      <p:transition spd="slow" advTm="52156"/>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a:t>Ce que les Bureaux de club </a:t>
            </a:r>
            <a:r>
              <a:rPr lang="en-NZ" dirty="0" err="1"/>
              <a:t>doivent</a:t>
            </a:r>
            <a:r>
              <a:rPr lang="en-NZ" dirty="0"/>
              <a:t> savoir</a:t>
            </a:r>
          </a:p>
        </p:txBody>
      </p:sp>
      <p:sp>
        <p:nvSpPr>
          <p:cNvPr id="3" name="Content Placeholder 2"/>
          <p:cNvSpPr>
            <a:spLocks noGrp="1"/>
          </p:cNvSpPr>
          <p:nvPr>
            <p:ph idx="1"/>
          </p:nvPr>
        </p:nvSpPr>
        <p:spPr/>
        <p:txBody>
          <a:bodyPr>
            <a:normAutofit fontScale="70000" lnSpcReduction="20000"/>
          </a:bodyPr>
          <a:lstStyle/>
          <a:p>
            <a:pPr marL="0" indent="0">
              <a:buNone/>
            </a:pPr>
            <a:r>
              <a:rPr lang="en-NZ" b="1" dirty="0"/>
              <a:t>Savoir </a:t>
            </a:r>
            <a:r>
              <a:rPr lang="en-NZ" b="1" dirty="0" err="1"/>
              <a:t>impératif</a:t>
            </a:r>
            <a:r>
              <a:rPr lang="en-NZ" b="1" dirty="0"/>
              <a:t> et </a:t>
            </a:r>
            <a:r>
              <a:rPr lang="en-NZ" b="1" dirty="0" err="1"/>
              <a:t>connaissances</a:t>
            </a:r>
            <a:r>
              <a:rPr lang="en-NZ" b="1" dirty="0"/>
              <a:t> </a:t>
            </a:r>
            <a:r>
              <a:rPr lang="en-NZ" b="1" dirty="0" err="1"/>
              <a:t>approfondies</a:t>
            </a:r>
            <a:r>
              <a:rPr lang="en-NZ" b="1" dirty="0"/>
              <a:t> des:</a:t>
            </a:r>
          </a:p>
          <a:p>
            <a:r>
              <a:rPr lang="en-NZ" dirty="0" err="1"/>
              <a:t>responsibilités</a:t>
            </a:r>
            <a:r>
              <a:rPr lang="en-NZ" dirty="0"/>
              <a:t> du club </a:t>
            </a:r>
          </a:p>
          <a:p>
            <a:r>
              <a:rPr lang="en-NZ" dirty="0"/>
              <a:t>buts et </a:t>
            </a:r>
            <a:r>
              <a:rPr lang="en-NZ" dirty="0" err="1"/>
              <a:t>objectifs</a:t>
            </a:r>
            <a:r>
              <a:rPr lang="en-NZ" dirty="0"/>
              <a:t> </a:t>
            </a:r>
          </a:p>
          <a:p>
            <a:r>
              <a:rPr lang="en-NZ" dirty="0" err="1"/>
              <a:t>attentes</a:t>
            </a:r>
            <a:r>
              <a:rPr lang="en-NZ" dirty="0"/>
              <a:t> du club </a:t>
            </a:r>
          </a:p>
          <a:p>
            <a:pPr marL="0" indent="0">
              <a:buNone/>
            </a:pPr>
            <a:r>
              <a:rPr lang="en-NZ" sz="1900" dirty="0"/>
              <a:t>	</a:t>
            </a:r>
          </a:p>
          <a:p>
            <a:pPr marL="0" indent="0">
              <a:buNone/>
            </a:pPr>
            <a:r>
              <a:rPr lang="en-NZ" b="1" dirty="0" err="1"/>
              <a:t>Etre</a:t>
            </a:r>
            <a:r>
              <a:rPr lang="en-NZ" b="1" dirty="0"/>
              <a:t> </a:t>
            </a:r>
            <a:r>
              <a:rPr lang="en-NZ" b="1" dirty="0" err="1"/>
              <a:t>familiarisé</a:t>
            </a:r>
            <a:r>
              <a:rPr lang="en-NZ" b="1" dirty="0"/>
              <a:t> avec :</a:t>
            </a:r>
          </a:p>
          <a:p>
            <a:r>
              <a:rPr lang="en-NZ" dirty="0"/>
              <a:t>les programmes de service et </a:t>
            </a:r>
            <a:r>
              <a:rPr lang="en-NZ" dirty="0" err="1"/>
              <a:t>projets</a:t>
            </a:r>
            <a:r>
              <a:rPr lang="en-NZ" dirty="0"/>
              <a:t> </a:t>
            </a:r>
            <a:r>
              <a:rPr lang="en-NZ" dirty="0" err="1"/>
              <a:t>internationaux</a:t>
            </a:r>
            <a:endParaRPr lang="en-NZ" dirty="0"/>
          </a:p>
          <a:p>
            <a:r>
              <a:rPr lang="en-NZ" dirty="0"/>
              <a:t>les dirigeant.es. </a:t>
            </a:r>
            <a:r>
              <a:rPr lang="en-NZ" dirty="0" err="1"/>
              <a:t>actuel.le.s</a:t>
            </a:r>
            <a:r>
              <a:rPr lang="en-NZ" dirty="0"/>
              <a:t> et la </a:t>
            </a:r>
            <a:r>
              <a:rPr lang="en-NZ" dirty="0" err="1"/>
              <a:t>chaîne</a:t>
            </a:r>
            <a:r>
              <a:rPr lang="en-NZ" dirty="0"/>
              <a:t> de communication</a:t>
            </a:r>
          </a:p>
          <a:p>
            <a:r>
              <a:rPr lang="en-NZ" dirty="0"/>
              <a:t>les </a:t>
            </a:r>
            <a:r>
              <a:rPr lang="en-NZ" dirty="0" err="1"/>
              <a:t>règlements</a:t>
            </a:r>
            <a:r>
              <a:rPr lang="en-NZ" dirty="0"/>
              <a:t>, la politique et les </a:t>
            </a:r>
            <a:r>
              <a:rPr lang="en-NZ" dirty="0" err="1"/>
              <a:t>procédures</a:t>
            </a:r>
            <a:r>
              <a:rPr lang="en-NZ" dirty="0"/>
              <a:t>    </a:t>
            </a:r>
          </a:p>
          <a:p>
            <a:endParaRPr lang="en-NZ" b="1" dirty="0"/>
          </a:p>
          <a:p>
            <a:pPr marL="0" indent="0">
              <a:buNone/>
            </a:pPr>
            <a:r>
              <a:rPr lang="en-NZ" b="1" dirty="0" err="1"/>
              <a:t>Mettre</a:t>
            </a:r>
            <a:r>
              <a:rPr lang="en-NZ" b="1" dirty="0"/>
              <a:t> à jour :</a:t>
            </a:r>
          </a:p>
          <a:p>
            <a:pPr marL="0" indent="0">
              <a:buNone/>
            </a:pPr>
            <a:r>
              <a:rPr lang="en-NZ" dirty="0" err="1"/>
              <a:t>Changements</a:t>
            </a:r>
            <a:r>
              <a:rPr lang="en-NZ" dirty="0"/>
              <a:t> de </a:t>
            </a:r>
            <a:r>
              <a:rPr lang="en-NZ" dirty="0" err="1"/>
              <a:t>règlement</a:t>
            </a:r>
            <a:r>
              <a:rPr lang="en-NZ" dirty="0"/>
              <a:t>, politique et </a:t>
            </a:r>
            <a:r>
              <a:rPr lang="en-NZ" dirty="0" err="1"/>
              <a:t>procédures</a:t>
            </a:r>
            <a:endParaRPr lang="en-NZ" dirty="0"/>
          </a:p>
        </p:txBody>
      </p:sp>
      <p:sp>
        <p:nvSpPr>
          <p:cNvPr id="4" name="Slide Number Placeholder 3"/>
          <p:cNvSpPr>
            <a:spLocks noGrp="1"/>
          </p:cNvSpPr>
          <p:nvPr>
            <p:ph type="sldNum" sz="quarter" idx="12"/>
          </p:nvPr>
        </p:nvSpPr>
        <p:spPr/>
        <p:txBody>
          <a:bodyPr/>
          <a:lstStyle/>
          <a:p>
            <a:fld id="{8CB1BAED-8C20-4E4D-BEE8-99B6A273657C}" type="slidenum">
              <a:rPr lang="en-US" smtClean="0"/>
              <a:pPr/>
              <a:t>14</a:t>
            </a:fld>
            <a:endParaRPr lang="en-US" dirty="0"/>
          </a:p>
        </p:txBody>
      </p:sp>
    </p:spTree>
    <p:custDataLst>
      <p:tags r:id="rId1"/>
    </p:custDataLst>
    <p:extLst>
      <p:ext uri="{BB962C8B-B14F-4D97-AF65-F5344CB8AC3E}">
        <p14:creationId xmlns:p14="http://schemas.microsoft.com/office/powerpoint/2010/main" val="4024054229"/>
      </p:ext>
    </p:extLst>
  </p:cSld>
  <p:clrMapOvr>
    <a:masterClrMapping/>
  </p:clrMapOvr>
  <mc:AlternateContent xmlns:mc="http://schemas.openxmlformats.org/markup-compatibility/2006" xmlns:p14="http://schemas.microsoft.com/office/powerpoint/2010/main">
    <mc:Choice Requires="p14">
      <p:transition spd="slow" p14:dur="2000" advTm="50458"/>
    </mc:Choice>
    <mc:Fallback xmlns="">
      <p:transition spd="slow" advTm="50458"/>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err="1"/>
              <a:t>Responsabilités</a:t>
            </a:r>
            <a:r>
              <a:rPr lang="en-NZ" dirty="0"/>
              <a:t> </a:t>
            </a:r>
            <a:r>
              <a:rPr lang="en-NZ" dirty="0" err="1"/>
              <a:t>globales</a:t>
            </a:r>
            <a:endParaRPr lang="en-NZ" dirty="0"/>
          </a:p>
        </p:txBody>
      </p:sp>
      <p:sp>
        <p:nvSpPr>
          <p:cNvPr id="3" name="Content Placeholder 2"/>
          <p:cNvSpPr>
            <a:spLocks noGrp="1"/>
          </p:cNvSpPr>
          <p:nvPr>
            <p:ph idx="1"/>
          </p:nvPr>
        </p:nvSpPr>
        <p:spPr>
          <a:xfrm>
            <a:off x="685800" y="1200151"/>
            <a:ext cx="3429000" cy="3394472"/>
          </a:xfrm>
        </p:spPr>
        <p:txBody>
          <a:bodyPr>
            <a:normAutofit lnSpcReduction="10000"/>
          </a:bodyPr>
          <a:lstStyle/>
          <a:p>
            <a:pPr marL="0" indent="0">
              <a:buNone/>
            </a:pPr>
            <a:r>
              <a:rPr lang="en-NZ" sz="2400" b="1" dirty="0" err="1"/>
              <a:t>Planifier</a:t>
            </a:r>
            <a:endParaRPr lang="en-NZ" sz="2400" b="1" dirty="0"/>
          </a:p>
          <a:p>
            <a:r>
              <a:rPr lang="en-NZ" sz="2400" dirty="0"/>
              <a:t>la </a:t>
            </a:r>
            <a:r>
              <a:rPr lang="en-NZ" sz="2400" dirty="0" err="1"/>
              <a:t>croissance</a:t>
            </a:r>
            <a:endParaRPr lang="en-NZ" sz="2400" dirty="0"/>
          </a:p>
          <a:p>
            <a:r>
              <a:rPr lang="en-NZ" sz="2400" dirty="0"/>
              <a:t>la succession</a:t>
            </a:r>
          </a:p>
          <a:p>
            <a:r>
              <a:rPr lang="en-NZ" sz="2400" dirty="0"/>
              <a:t>le </a:t>
            </a:r>
            <a:r>
              <a:rPr lang="en-NZ" sz="2400" dirty="0" err="1"/>
              <a:t>futur</a:t>
            </a:r>
            <a:endParaRPr lang="en-NZ" sz="2400" dirty="0"/>
          </a:p>
          <a:p>
            <a:pPr marL="0" indent="0">
              <a:buNone/>
            </a:pPr>
            <a:endParaRPr lang="en-NZ" sz="2400" b="1" dirty="0"/>
          </a:p>
          <a:p>
            <a:pPr marL="0" indent="0">
              <a:buNone/>
            </a:pPr>
            <a:r>
              <a:rPr lang="en-NZ" sz="2400" b="1" dirty="0" err="1"/>
              <a:t>Préparer</a:t>
            </a:r>
            <a:endParaRPr lang="en-NZ" sz="2400" b="1" dirty="0"/>
          </a:p>
          <a:p>
            <a:r>
              <a:rPr lang="en-NZ" sz="2400" dirty="0"/>
              <a:t>formation &amp; </a:t>
            </a:r>
            <a:r>
              <a:rPr lang="en-NZ" sz="2400" dirty="0" err="1"/>
              <a:t>mentorat</a:t>
            </a:r>
            <a:endParaRPr lang="en-NZ" sz="2400" dirty="0"/>
          </a:p>
          <a:p>
            <a:r>
              <a:rPr lang="en-NZ" sz="2400" dirty="0"/>
              <a:t>le budget du club </a:t>
            </a:r>
          </a:p>
          <a:p>
            <a:pPr marL="0" indent="0">
              <a:buNone/>
            </a:pPr>
            <a:endParaRPr lang="en-NZ" dirty="0"/>
          </a:p>
        </p:txBody>
      </p:sp>
      <p:sp>
        <p:nvSpPr>
          <p:cNvPr id="4" name="Slide Number Placeholder 3"/>
          <p:cNvSpPr>
            <a:spLocks noGrp="1"/>
          </p:cNvSpPr>
          <p:nvPr>
            <p:ph type="sldNum" sz="quarter" idx="12"/>
          </p:nvPr>
        </p:nvSpPr>
        <p:spPr/>
        <p:txBody>
          <a:bodyPr/>
          <a:lstStyle/>
          <a:p>
            <a:fld id="{8CB1BAED-8C20-4E4D-BEE8-99B6A273657C}" type="slidenum">
              <a:rPr lang="en-US" smtClean="0"/>
              <a:pPr/>
              <a:t>15</a:t>
            </a:fld>
            <a:endParaRPr lang="en-US" dirty="0"/>
          </a:p>
        </p:txBody>
      </p:sp>
      <p:pic>
        <p:nvPicPr>
          <p:cNvPr id="5" name="Picture 4" descr="C:\Users\maureen\AppData\Local\Microsoft\Windows\Temporary Internet Files\Content.IE5\QUWZ7N25\전략strategy[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3390900"/>
            <a:ext cx="1843986" cy="1295400"/>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p:cNvSpPr txBox="1">
            <a:spLocks/>
          </p:cNvSpPr>
          <p:nvPr/>
        </p:nvSpPr>
        <p:spPr>
          <a:xfrm>
            <a:off x="4435549" y="1291828"/>
            <a:ext cx="3200400" cy="3394472"/>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2600" kern="1200">
                <a:solidFill>
                  <a:schemeClr val="tx1"/>
                </a:solidFill>
                <a:latin typeface="Arial" panose="020B0604020202020204" pitchFamily="34" charset="0"/>
                <a:ea typeface="Lato"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Lato" pitchFamily="34" charset="0"/>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Lato" pitchFamily="34" charset="0"/>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Lato" pitchFamily="34" charset="0"/>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Lato" pitchFamily="34" charset="0"/>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NZ" sz="3100" b="1" dirty="0" err="1"/>
              <a:t>Maintenir</a:t>
            </a:r>
            <a:endParaRPr lang="en-NZ" sz="3100" b="1" dirty="0"/>
          </a:p>
          <a:p>
            <a:r>
              <a:rPr lang="en-NZ" sz="3100" dirty="0"/>
              <a:t>le </a:t>
            </a:r>
            <a:r>
              <a:rPr lang="en-NZ" sz="3100" dirty="0" err="1"/>
              <a:t>calendrier</a:t>
            </a:r>
            <a:r>
              <a:rPr lang="en-NZ" sz="3100" dirty="0"/>
              <a:t> du club</a:t>
            </a:r>
            <a:endParaRPr lang="en-NZ" sz="3100" b="1" dirty="0"/>
          </a:p>
          <a:p>
            <a:pPr marL="0" indent="0">
              <a:buFont typeface="Arial" pitchFamily="34" charset="0"/>
              <a:buNone/>
            </a:pPr>
            <a:endParaRPr lang="en-NZ" sz="3100" b="1" dirty="0"/>
          </a:p>
          <a:p>
            <a:pPr marL="0" indent="0">
              <a:buFont typeface="Arial" pitchFamily="34" charset="0"/>
              <a:buNone/>
            </a:pPr>
            <a:r>
              <a:rPr lang="en-NZ" sz="3100" b="1" dirty="0"/>
              <a:t>Identifier </a:t>
            </a:r>
          </a:p>
          <a:p>
            <a:r>
              <a:rPr lang="en-NZ" sz="3100" dirty="0"/>
              <a:t>les influences internes et </a:t>
            </a:r>
            <a:r>
              <a:rPr lang="en-NZ" sz="3100" dirty="0" err="1"/>
              <a:t>externes</a:t>
            </a:r>
            <a:endParaRPr lang="en-NZ" sz="3100" dirty="0"/>
          </a:p>
          <a:p>
            <a:endParaRPr lang="en-NZ" sz="3100" i="1" dirty="0"/>
          </a:p>
          <a:p>
            <a:pPr marL="0" indent="0">
              <a:buFont typeface="Arial" pitchFamily="34" charset="0"/>
              <a:buNone/>
            </a:pPr>
            <a:r>
              <a:rPr lang="en-NZ" sz="3100" b="1" dirty="0"/>
              <a:t>Assurer </a:t>
            </a:r>
          </a:p>
          <a:p>
            <a:pPr marL="0" indent="0">
              <a:buFont typeface="Arial" pitchFamily="34" charset="0"/>
              <a:buNone/>
            </a:pPr>
            <a:r>
              <a:rPr lang="en-NZ" sz="3100" dirty="0"/>
              <a:t>les </a:t>
            </a:r>
            <a:r>
              <a:rPr lang="en-NZ" sz="3100" dirty="0" err="1"/>
              <a:t>objectifs</a:t>
            </a:r>
            <a:r>
              <a:rPr lang="en-NZ" sz="3100" dirty="0"/>
              <a:t> du</a:t>
            </a:r>
          </a:p>
          <a:p>
            <a:pPr marL="0" indent="0">
              <a:buFont typeface="Arial" pitchFamily="34" charset="0"/>
              <a:buNone/>
            </a:pPr>
            <a:r>
              <a:rPr lang="en-NZ" sz="3100" dirty="0"/>
              <a:t>club</a:t>
            </a:r>
          </a:p>
          <a:p>
            <a:pPr marL="0" indent="0">
              <a:buFont typeface="Arial" pitchFamily="34" charset="0"/>
              <a:buNone/>
            </a:pPr>
            <a:endParaRPr lang="en-NZ" dirty="0"/>
          </a:p>
        </p:txBody>
      </p:sp>
    </p:spTree>
    <p:custDataLst>
      <p:tags r:id="rId1"/>
    </p:custDataLst>
    <p:extLst>
      <p:ext uri="{BB962C8B-B14F-4D97-AF65-F5344CB8AC3E}">
        <p14:creationId xmlns:p14="http://schemas.microsoft.com/office/powerpoint/2010/main" val="1510370012"/>
      </p:ext>
    </p:extLst>
  </p:cSld>
  <p:clrMapOvr>
    <a:masterClrMapping/>
  </p:clrMapOvr>
  <mc:AlternateContent xmlns:mc="http://schemas.openxmlformats.org/markup-compatibility/2006" xmlns:p14="http://schemas.microsoft.com/office/powerpoint/2010/main">
    <mc:Choice Requires="p14">
      <p:transition spd="slow" p14:dur="2000" advTm="40766"/>
    </mc:Choice>
    <mc:Fallback xmlns="">
      <p:transition spd="slow" advTm="40766"/>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CB1BAED-8C20-4E4D-BEE8-99B6A273657C}" type="slidenum">
              <a:rPr lang="en-US" smtClean="0"/>
              <a:pPr/>
              <a:t>16</a:t>
            </a:fld>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956483087"/>
              </p:ext>
            </p:extLst>
          </p:nvPr>
        </p:nvGraphicFramePr>
        <p:xfrm>
          <a:off x="762000" y="952500"/>
          <a:ext cx="7315200"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a:spLocks noGrp="1"/>
          </p:cNvSpPr>
          <p:nvPr>
            <p:ph type="title"/>
          </p:nvPr>
        </p:nvSpPr>
        <p:spPr>
          <a:xfrm>
            <a:off x="685803" y="205979"/>
            <a:ext cx="8000999" cy="857250"/>
          </a:xfrm>
        </p:spPr>
        <p:txBody>
          <a:bodyPr>
            <a:normAutofit/>
          </a:bodyPr>
          <a:lstStyle/>
          <a:p>
            <a:r>
              <a:rPr lang="en-NZ" dirty="0"/>
              <a:t>Un Bureau </a:t>
            </a:r>
            <a:r>
              <a:rPr lang="en-NZ" dirty="0" err="1"/>
              <a:t>efficace</a:t>
            </a:r>
            <a:r>
              <a:rPr lang="en-NZ" dirty="0"/>
              <a:t> </a:t>
            </a:r>
          </a:p>
        </p:txBody>
      </p:sp>
    </p:spTree>
    <p:extLst>
      <p:ext uri="{BB962C8B-B14F-4D97-AF65-F5344CB8AC3E}">
        <p14:creationId xmlns:p14="http://schemas.microsoft.com/office/powerpoint/2010/main" val="632189413"/>
      </p:ext>
    </p:extLst>
  </p:cSld>
  <p:clrMapOvr>
    <a:masterClrMapping/>
  </p:clrMapOvr>
  <mc:AlternateContent xmlns:mc="http://schemas.openxmlformats.org/markup-compatibility/2006" xmlns:p14="http://schemas.microsoft.com/office/powerpoint/2010/main">
    <mc:Choice Requires="p14">
      <p:transition spd="slow" p14:dur="2000" advTm="29863"/>
    </mc:Choice>
    <mc:Fallback xmlns="">
      <p:transition spd="slow" advTm="29863"/>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Conseils &amp; </a:t>
            </a:r>
            <a:r>
              <a:rPr lang="en-NZ" dirty="0" err="1"/>
              <a:t>astuces</a:t>
            </a:r>
            <a:r>
              <a:rPr lang="en-NZ" dirty="0"/>
              <a:t> pour le succès</a:t>
            </a:r>
          </a:p>
        </p:txBody>
      </p:sp>
      <p:sp>
        <p:nvSpPr>
          <p:cNvPr id="3" name="Content Placeholder 2"/>
          <p:cNvSpPr>
            <a:spLocks noGrp="1"/>
          </p:cNvSpPr>
          <p:nvPr>
            <p:ph idx="1"/>
          </p:nvPr>
        </p:nvSpPr>
        <p:spPr/>
        <p:txBody>
          <a:bodyPr>
            <a:normAutofit lnSpcReduction="10000"/>
          </a:bodyPr>
          <a:lstStyle/>
          <a:p>
            <a:r>
              <a:rPr lang="en-NZ" dirty="0" err="1"/>
              <a:t>Récolter</a:t>
            </a:r>
            <a:r>
              <a:rPr lang="en-NZ" dirty="0"/>
              <a:t> </a:t>
            </a:r>
            <a:r>
              <a:rPr lang="en-NZ" dirty="0" err="1"/>
              <a:t>autant</a:t>
            </a:r>
            <a:r>
              <a:rPr lang="en-NZ" dirty="0"/>
              <a:t> </a:t>
            </a:r>
            <a:r>
              <a:rPr lang="en-NZ" dirty="0" err="1"/>
              <a:t>d'informations</a:t>
            </a:r>
            <a:r>
              <a:rPr lang="en-NZ" dirty="0"/>
              <a:t> que possible</a:t>
            </a:r>
          </a:p>
          <a:p>
            <a:r>
              <a:rPr lang="en-NZ" dirty="0" err="1"/>
              <a:t>Créer</a:t>
            </a:r>
            <a:r>
              <a:rPr lang="en-NZ" dirty="0"/>
              <a:t> et </a:t>
            </a:r>
            <a:r>
              <a:rPr lang="en-NZ" dirty="0" err="1"/>
              <a:t>réaliser</a:t>
            </a:r>
            <a:r>
              <a:rPr lang="en-NZ" dirty="0"/>
              <a:t> des </a:t>
            </a:r>
            <a:r>
              <a:rPr lang="en-NZ" dirty="0" err="1"/>
              <a:t>objectifs</a:t>
            </a:r>
            <a:r>
              <a:rPr lang="en-NZ" dirty="0"/>
              <a:t> pour </a:t>
            </a:r>
            <a:r>
              <a:rPr lang="en-NZ" dirty="0" err="1"/>
              <a:t>soutenir</a:t>
            </a:r>
            <a:r>
              <a:rPr lang="en-NZ" dirty="0"/>
              <a:t> la mission et la vision Zonta</a:t>
            </a:r>
          </a:p>
          <a:p>
            <a:r>
              <a:rPr lang="en-NZ" dirty="0"/>
              <a:t>Encourager la communication dans les deux </a:t>
            </a:r>
            <a:r>
              <a:rPr lang="en-NZ" dirty="0" err="1"/>
              <a:t>sens</a:t>
            </a:r>
            <a:endParaRPr lang="en-NZ" dirty="0"/>
          </a:p>
          <a:p>
            <a:r>
              <a:rPr lang="en-NZ" dirty="0" err="1"/>
              <a:t>Etre</a:t>
            </a:r>
            <a:r>
              <a:rPr lang="en-NZ" dirty="0"/>
              <a:t> creatives et </a:t>
            </a:r>
            <a:r>
              <a:rPr lang="en-NZ" dirty="0" err="1"/>
              <a:t>créatifs</a:t>
            </a:r>
            <a:r>
              <a:rPr lang="en-NZ" dirty="0"/>
              <a:t>, larges d'esprit, </a:t>
            </a:r>
            <a:r>
              <a:rPr lang="en-NZ" dirty="0" err="1"/>
              <a:t>organisé.e.s</a:t>
            </a:r>
            <a:r>
              <a:rPr lang="en-NZ" dirty="0"/>
              <a:t>, </a:t>
            </a:r>
            <a:r>
              <a:rPr lang="en-NZ" dirty="0" err="1"/>
              <a:t>ponctuel.le.s</a:t>
            </a:r>
            <a:endParaRPr lang="en-NZ" dirty="0"/>
          </a:p>
          <a:p>
            <a:r>
              <a:rPr lang="en-NZ" dirty="0" err="1"/>
              <a:t>Tirer</a:t>
            </a:r>
            <a:r>
              <a:rPr lang="en-NZ" dirty="0"/>
              <a:t> le plus grand profit des </a:t>
            </a:r>
            <a:r>
              <a:rPr lang="en-NZ" dirty="0" err="1"/>
              <a:t>réunions</a:t>
            </a:r>
            <a:endParaRPr lang="en-NZ" dirty="0"/>
          </a:p>
          <a:p>
            <a:r>
              <a:rPr lang="en-NZ" dirty="0" err="1"/>
              <a:t>Fêter</a:t>
            </a:r>
            <a:r>
              <a:rPr lang="en-NZ" dirty="0"/>
              <a:t> </a:t>
            </a:r>
            <a:r>
              <a:rPr lang="en-NZ" dirty="0" err="1"/>
              <a:t>vos</a:t>
            </a:r>
            <a:r>
              <a:rPr lang="en-NZ" dirty="0"/>
              <a:t> succès - Prendre du </a:t>
            </a:r>
            <a:r>
              <a:rPr lang="en-NZ" dirty="0" err="1"/>
              <a:t>plaisir</a:t>
            </a:r>
            <a:endParaRPr lang="en-NZ" dirty="0"/>
          </a:p>
        </p:txBody>
      </p:sp>
      <p:sp>
        <p:nvSpPr>
          <p:cNvPr id="4" name="Slide Number Placeholder 3"/>
          <p:cNvSpPr>
            <a:spLocks noGrp="1"/>
          </p:cNvSpPr>
          <p:nvPr>
            <p:ph type="sldNum" sz="quarter" idx="12"/>
          </p:nvPr>
        </p:nvSpPr>
        <p:spPr/>
        <p:txBody>
          <a:bodyPr/>
          <a:lstStyle/>
          <a:p>
            <a:fld id="{8CB1BAED-8C20-4E4D-BEE8-99B6A273657C}" type="slidenum">
              <a:rPr lang="en-US" smtClean="0"/>
              <a:pPr/>
              <a:t>17</a:t>
            </a:fld>
            <a:endParaRPr lang="en-US" dirty="0"/>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3250628"/>
            <a:ext cx="1066800" cy="110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123902760"/>
      </p:ext>
    </p:extLst>
  </p:cSld>
  <p:clrMapOvr>
    <a:masterClrMapping/>
  </p:clrMapOvr>
  <mc:AlternateContent xmlns:mc="http://schemas.openxmlformats.org/markup-compatibility/2006" xmlns:p14="http://schemas.microsoft.com/office/powerpoint/2010/main">
    <mc:Choice Requires="p14">
      <p:transition spd="slow" p14:dur="2000" advTm="26402"/>
    </mc:Choice>
    <mc:Fallback xmlns="">
      <p:transition spd="slow" advTm="26402"/>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CB1BAED-8C20-4E4D-BEE8-99B6A273657C}" type="slidenum">
              <a:rPr lang="en-US" smtClean="0"/>
              <a:pPr/>
              <a:t>18</a:t>
            </a:fld>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666428830"/>
              </p:ext>
            </p:extLst>
          </p:nvPr>
        </p:nvGraphicFramePr>
        <p:xfrm>
          <a:off x="609600" y="209550"/>
          <a:ext cx="80772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2" name="Picture 11"/>
          <p:cNvPicPr/>
          <p:nvPr/>
        </p:nvPicPr>
        <p:blipFill>
          <a:blip r:embed="rId8" cstate="print">
            <a:extLst>
              <a:ext uri="{28A0092B-C50C-407E-A947-70E740481C1C}">
                <a14:useLocalDpi xmlns:a14="http://schemas.microsoft.com/office/drawing/2010/main" val="0"/>
              </a:ext>
            </a:extLst>
          </a:blip>
          <a:stretch>
            <a:fillRect/>
          </a:stretch>
        </p:blipFill>
        <p:spPr bwMode="auto">
          <a:xfrm>
            <a:off x="457200" y="376698"/>
            <a:ext cx="2362200" cy="753325"/>
          </a:xfrm>
          <a:prstGeom prst="rect">
            <a:avLst/>
          </a:prstGeom>
          <a:noFill/>
          <a:ln>
            <a:noFill/>
          </a:ln>
        </p:spPr>
      </p:pic>
    </p:spTree>
    <p:extLst>
      <p:ext uri="{BB962C8B-B14F-4D97-AF65-F5344CB8AC3E}">
        <p14:creationId xmlns:p14="http://schemas.microsoft.com/office/powerpoint/2010/main" val="1481784932"/>
      </p:ext>
    </p:extLst>
  </p:cSld>
  <p:clrMapOvr>
    <a:masterClrMapping/>
  </p:clrMapOvr>
  <mc:AlternateContent xmlns:mc="http://schemas.openxmlformats.org/markup-compatibility/2006" xmlns:p14="http://schemas.microsoft.com/office/powerpoint/2010/main">
    <mc:Choice Requires="p14">
      <p:transition spd="slow" p14:dur="2000" advTm="37463"/>
    </mc:Choice>
    <mc:Fallback xmlns="">
      <p:transition spd="slow" advTm="37463"/>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a:bodyPr>
          <a:lstStyle/>
          <a:p>
            <a:pPr marL="0" indent="0">
              <a:buNone/>
            </a:pPr>
            <a:r>
              <a:rPr lang="en-US" b="1" dirty="0"/>
              <a:t>Maureen Heine, Zonta Club d’ Auckland</a:t>
            </a:r>
          </a:p>
          <a:p>
            <a:pPr marL="0" indent="0">
              <a:buNone/>
              <a:tabLst>
                <a:tab pos="361950" algn="l"/>
              </a:tabLst>
            </a:pPr>
            <a:r>
              <a:rPr lang="en-US" sz="1800" dirty="0" err="1"/>
              <a:t>Présidente</a:t>
            </a:r>
            <a:r>
              <a:rPr lang="en-US" sz="1800" dirty="0"/>
              <a:t> du </a:t>
            </a:r>
            <a:r>
              <a:rPr lang="en-US" sz="1800" dirty="0" err="1"/>
              <a:t>Comité</a:t>
            </a:r>
            <a:r>
              <a:rPr lang="en-US" sz="1800" dirty="0"/>
              <a:t> International </a:t>
            </a:r>
            <a:r>
              <a:rPr lang="en-US" sz="1800" dirty="0" err="1"/>
              <a:t>Developement</a:t>
            </a:r>
            <a:r>
              <a:rPr lang="en-US" sz="1800" dirty="0"/>
              <a:t> du Leadership</a:t>
            </a:r>
          </a:p>
          <a:p>
            <a:pPr marL="0" indent="0">
              <a:buNone/>
              <a:tabLst>
                <a:tab pos="361950" algn="l"/>
              </a:tabLst>
            </a:pPr>
            <a:endParaRPr lang="en-US" sz="1700" dirty="0"/>
          </a:p>
          <a:p>
            <a:pPr marL="0" indent="0">
              <a:buNone/>
            </a:pPr>
            <a:r>
              <a:rPr lang="en-US" b="1" dirty="0"/>
              <a:t>Kathleen Douglass, Zonta Club de Brampton-Caledon</a:t>
            </a:r>
          </a:p>
          <a:p>
            <a:pPr marL="0" indent="0">
              <a:buNone/>
            </a:pPr>
            <a:r>
              <a:rPr lang="en-US" sz="1800" dirty="0" err="1"/>
              <a:t>Membre</a:t>
            </a:r>
            <a:r>
              <a:rPr lang="en-US" sz="1800" dirty="0"/>
              <a:t> du </a:t>
            </a:r>
            <a:r>
              <a:rPr lang="en-US" sz="1800" dirty="0" err="1"/>
              <a:t>Comité</a:t>
            </a:r>
            <a:r>
              <a:rPr lang="en-US" sz="1800" dirty="0"/>
              <a:t> International </a:t>
            </a:r>
            <a:r>
              <a:rPr lang="en-US" sz="1800" dirty="0" err="1"/>
              <a:t>Developement</a:t>
            </a:r>
            <a:r>
              <a:rPr lang="en-US" sz="1800" dirty="0"/>
              <a:t> du Leadership</a:t>
            </a:r>
          </a:p>
          <a:p>
            <a:pPr marL="0" indent="0">
              <a:buNone/>
            </a:pPr>
            <a:endParaRPr lang="en-US" sz="1700" dirty="0"/>
          </a:p>
          <a:p>
            <a:pPr marL="0" indent="0">
              <a:buNone/>
            </a:pPr>
            <a:r>
              <a:rPr lang="en-US" b="1" dirty="0"/>
              <a:t>Documents de </a:t>
            </a:r>
            <a:r>
              <a:rPr lang="en-US" b="1" dirty="0" err="1"/>
              <a:t>Gouvernance</a:t>
            </a:r>
            <a:r>
              <a:rPr lang="en-US" b="1" dirty="0"/>
              <a:t> du Zonta International Manuel du Club ( ZI)</a:t>
            </a:r>
          </a:p>
          <a:p>
            <a:endParaRPr lang="en-US" dirty="0"/>
          </a:p>
        </p:txBody>
      </p:sp>
      <p:sp>
        <p:nvSpPr>
          <p:cNvPr id="4" name="Slide Number Placeholder 3"/>
          <p:cNvSpPr>
            <a:spLocks noGrp="1"/>
          </p:cNvSpPr>
          <p:nvPr>
            <p:ph type="sldNum" sz="quarter" idx="12"/>
          </p:nvPr>
        </p:nvSpPr>
        <p:spPr/>
        <p:txBody>
          <a:bodyPr/>
          <a:lstStyle/>
          <a:p>
            <a:fld id="{8CB1BAED-8C20-4E4D-BEE8-99B6A273657C}" type="slidenum">
              <a:rPr lang="en-US" smtClean="0"/>
              <a:pPr/>
              <a:t>19</a:t>
            </a:fld>
            <a:endParaRPr lang="en-US" dirty="0"/>
          </a:p>
        </p:txBody>
      </p:sp>
    </p:spTree>
    <p:extLst>
      <p:ext uri="{BB962C8B-B14F-4D97-AF65-F5344CB8AC3E}">
        <p14:creationId xmlns:p14="http://schemas.microsoft.com/office/powerpoint/2010/main" val="1611856387"/>
      </p:ext>
    </p:extLst>
  </p:cSld>
  <p:clrMapOvr>
    <a:masterClrMapping/>
  </p:clrMapOvr>
  <mc:AlternateContent xmlns:mc="http://schemas.openxmlformats.org/markup-compatibility/2006" xmlns:p14="http://schemas.microsoft.com/office/powerpoint/2010/main">
    <mc:Choice Requires="p14">
      <p:transition spd="slow" p14:dur="2000" advTm="15791"/>
    </mc:Choice>
    <mc:Fallback xmlns="">
      <p:transition spd="slow" advTm="1579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Résultats</a:t>
            </a:r>
            <a:r>
              <a:rPr lang="en-US" dirty="0"/>
              <a:t> </a:t>
            </a:r>
            <a:r>
              <a:rPr lang="en-US" dirty="0" err="1"/>
              <a:t>attendus</a:t>
            </a:r>
            <a:endParaRPr lang="en-US" dirty="0"/>
          </a:p>
        </p:txBody>
      </p:sp>
      <p:sp>
        <p:nvSpPr>
          <p:cNvPr id="3" name="Content Placeholder 2"/>
          <p:cNvSpPr>
            <a:spLocks noGrp="1"/>
          </p:cNvSpPr>
          <p:nvPr>
            <p:ph idx="1"/>
          </p:nvPr>
        </p:nvSpPr>
        <p:spPr/>
        <p:txBody>
          <a:bodyPr>
            <a:normAutofit/>
          </a:bodyPr>
          <a:lstStyle/>
          <a:p>
            <a:pPr marL="0" indent="0">
              <a:buNone/>
            </a:pPr>
            <a:endParaRPr lang="en-US" sz="1200" dirty="0"/>
          </a:p>
          <a:p>
            <a:r>
              <a:rPr lang="en-US" dirty="0" err="1"/>
              <a:t>Comprendre</a:t>
            </a:r>
            <a:r>
              <a:rPr lang="en-US" dirty="0"/>
              <a:t> les </a:t>
            </a:r>
            <a:r>
              <a:rPr lang="en-US" dirty="0" err="1"/>
              <a:t>fondamentaux</a:t>
            </a:r>
            <a:r>
              <a:rPr lang="en-US" dirty="0"/>
              <a:t> du Zonta</a:t>
            </a:r>
          </a:p>
          <a:p>
            <a:r>
              <a:rPr lang="fr-FR" dirty="0"/>
              <a:t>Déterminer la structure et la gouvernance de leadership au niveau international et au niveau du club </a:t>
            </a:r>
            <a:r>
              <a:rPr lang="en-US" dirty="0"/>
              <a:t> </a:t>
            </a:r>
          </a:p>
          <a:p>
            <a:r>
              <a:rPr lang="en-US" dirty="0" err="1"/>
              <a:t>Connaître</a:t>
            </a:r>
            <a:r>
              <a:rPr lang="en-US" dirty="0"/>
              <a:t> les devoirs du bureau du club</a:t>
            </a:r>
          </a:p>
        </p:txBody>
      </p:sp>
      <p:sp>
        <p:nvSpPr>
          <p:cNvPr id="4" name="Slide Number Placeholder 3"/>
          <p:cNvSpPr>
            <a:spLocks noGrp="1"/>
          </p:cNvSpPr>
          <p:nvPr>
            <p:ph type="sldNum" sz="quarter" idx="12"/>
          </p:nvPr>
        </p:nvSpPr>
        <p:spPr>
          <a:xfrm>
            <a:off x="6586870" y="4813835"/>
            <a:ext cx="2133600" cy="273844"/>
          </a:xfrm>
        </p:spPr>
        <p:txBody>
          <a:bodyPr/>
          <a:lstStyle/>
          <a:p>
            <a:fld id="{8CB1BAED-8C20-4E4D-BEE8-99B6A273657C}" type="slidenum">
              <a:rPr lang="en-US" smtClean="0"/>
              <a:pPr/>
              <a:t>2</a:t>
            </a:fld>
            <a:endParaRPr lang="en-US"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bwMode="auto">
          <a:xfrm>
            <a:off x="5943600" y="3715699"/>
            <a:ext cx="2209800" cy="704724"/>
          </a:xfrm>
          <a:prstGeom prst="rect">
            <a:avLst/>
          </a:prstGeom>
          <a:noFill/>
          <a:ln>
            <a:noFill/>
          </a:ln>
        </p:spPr>
      </p:pic>
    </p:spTree>
    <p:custDataLst>
      <p:tags r:id="rId1"/>
    </p:custDataLst>
    <p:extLst>
      <p:ext uri="{BB962C8B-B14F-4D97-AF65-F5344CB8AC3E}">
        <p14:creationId xmlns:p14="http://schemas.microsoft.com/office/powerpoint/2010/main" val="537771466"/>
      </p:ext>
    </p:extLst>
  </p:cSld>
  <p:clrMapOvr>
    <a:masterClrMapping/>
  </p:clrMapOvr>
  <mc:AlternateContent xmlns:mc="http://schemas.openxmlformats.org/markup-compatibility/2006" xmlns:p14="http://schemas.microsoft.com/office/powerpoint/2010/main">
    <mc:Choice Requires="p14">
      <p:transition spd="slow" p14:dur="2000" advTm="19788"/>
    </mc:Choice>
    <mc:Fallback xmlns="">
      <p:transition spd="slow" advTm="19788"/>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3427434"/>
      </p:ext>
    </p:extLst>
  </p:cSld>
  <p:clrMapOvr>
    <a:masterClrMapping/>
  </p:clrMapOvr>
  <mc:AlternateContent xmlns:mc="http://schemas.openxmlformats.org/markup-compatibility/2006" xmlns:p14="http://schemas.microsoft.com/office/powerpoint/2010/main">
    <mc:Choice Requires="p14">
      <p:transition spd="slow" p14:dur="2000" advTm="10040"/>
    </mc:Choice>
    <mc:Fallback xmlns="">
      <p:transition spd="slow" advTm="1004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Les </a:t>
            </a:r>
            <a:r>
              <a:rPr lang="en-NZ" dirty="0" err="1"/>
              <a:t>fondamentaux</a:t>
            </a:r>
            <a:r>
              <a:rPr lang="en-NZ" dirty="0"/>
              <a:t> </a:t>
            </a:r>
          </a:p>
        </p:txBody>
      </p:sp>
      <p:sp>
        <p:nvSpPr>
          <p:cNvPr id="4" name="Slide Number Placeholder 3"/>
          <p:cNvSpPr>
            <a:spLocks noGrp="1"/>
          </p:cNvSpPr>
          <p:nvPr>
            <p:ph type="sldNum" sz="quarter" idx="12"/>
          </p:nvPr>
        </p:nvSpPr>
        <p:spPr/>
        <p:txBody>
          <a:bodyPr/>
          <a:lstStyle/>
          <a:p>
            <a:fld id="{8CB1BAED-8C20-4E4D-BEE8-99B6A273657C}" type="slidenum">
              <a:rPr lang="en-US" smtClean="0"/>
              <a:pPr/>
              <a:t>3</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8245329"/>
              </p:ext>
            </p:extLst>
          </p:nvPr>
        </p:nvGraphicFramePr>
        <p:xfrm>
          <a:off x="685800" y="1200150"/>
          <a:ext cx="8001000" cy="33940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25397035"/>
      </p:ext>
    </p:extLst>
  </p:cSld>
  <p:clrMapOvr>
    <a:masterClrMapping/>
  </p:clrMapOvr>
  <mc:AlternateContent xmlns:mc="http://schemas.openxmlformats.org/markup-compatibility/2006" xmlns:p14="http://schemas.microsoft.com/office/powerpoint/2010/main">
    <mc:Choice Requires="p14">
      <p:transition spd="slow" p14:dur="2000" advTm="37232"/>
    </mc:Choice>
    <mc:Fallback xmlns="">
      <p:transition spd="slow" advTm="3723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NZ" dirty="0"/>
              <a:t>Leadership et </a:t>
            </a:r>
            <a:r>
              <a:rPr lang="en-NZ" dirty="0" err="1"/>
              <a:t>gouvernance</a:t>
            </a:r>
            <a:endParaRPr lang="en-NZ" dirty="0"/>
          </a:p>
        </p:txBody>
      </p:sp>
      <p:sp>
        <p:nvSpPr>
          <p:cNvPr id="4" name="Slide Number Placeholder 3"/>
          <p:cNvSpPr>
            <a:spLocks noGrp="1"/>
          </p:cNvSpPr>
          <p:nvPr>
            <p:ph type="sldNum" sz="quarter" idx="12"/>
          </p:nvPr>
        </p:nvSpPr>
        <p:spPr/>
        <p:txBody>
          <a:bodyPr/>
          <a:lstStyle/>
          <a:p>
            <a:fld id="{8CB1BAED-8C20-4E4D-BEE8-99B6A273657C}" type="slidenum">
              <a:rPr lang="en-US" smtClean="0"/>
              <a:pPr/>
              <a:t>4</a:t>
            </a:fld>
            <a:endParaRPr lang="en-US" dirty="0"/>
          </a:p>
        </p:txBody>
      </p:sp>
      <p:graphicFrame>
        <p:nvGraphicFramePr>
          <p:cNvPr id="6" name="Content Placeholder 6"/>
          <p:cNvGraphicFramePr>
            <a:graphicFrameLocks noGrp="1"/>
          </p:cNvGraphicFramePr>
          <p:nvPr>
            <p:ph idx="1"/>
            <p:extLst>
              <p:ext uri="{D42A27DB-BD31-4B8C-83A1-F6EECF244321}">
                <p14:modId xmlns:p14="http://schemas.microsoft.com/office/powerpoint/2010/main" val="698150096"/>
              </p:ext>
            </p:extLst>
          </p:nvPr>
        </p:nvGraphicFramePr>
        <p:xfrm>
          <a:off x="685800" y="1200150"/>
          <a:ext cx="8001000" cy="33940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340235815"/>
      </p:ext>
    </p:extLst>
  </p:cSld>
  <p:clrMapOvr>
    <a:masterClrMapping/>
  </p:clrMapOvr>
  <mc:AlternateContent xmlns:mc="http://schemas.openxmlformats.org/markup-compatibility/2006" xmlns:p14="http://schemas.microsoft.com/office/powerpoint/2010/main">
    <mc:Choice Requires="p14">
      <p:transition spd="slow" p14:dur="2000" advTm="32856"/>
    </mc:Choice>
    <mc:Fallback xmlns="">
      <p:transition spd="slow" advTm="3285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Prise de </a:t>
            </a:r>
            <a:r>
              <a:rPr lang="en-NZ" dirty="0" err="1"/>
              <a:t>décisions</a:t>
            </a:r>
            <a:endParaRPr lang="en-NZ" dirty="0"/>
          </a:p>
        </p:txBody>
      </p:sp>
      <p:sp>
        <p:nvSpPr>
          <p:cNvPr id="3" name="Content Placeholder 2"/>
          <p:cNvSpPr>
            <a:spLocks noGrp="1"/>
          </p:cNvSpPr>
          <p:nvPr>
            <p:ph idx="1"/>
          </p:nvPr>
        </p:nvSpPr>
        <p:spPr/>
        <p:txBody>
          <a:bodyPr/>
          <a:lstStyle/>
          <a:p>
            <a:pPr marL="0" indent="0">
              <a:buNone/>
              <a:tabLst>
                <a:tab pos="3582988" algn="l"/>
              </a:tabLst>
            </a:pPr>
            <a:r>
              <a:rPr lang="en-NZ" b="1" dirty="0"/>
              <a:t>Les </a:t>
            </a:r>
            <a:r>
              <a:rPr lang="en-NZ" b="1" dirty="0" err="1"/>
              <a:t>assemblées</a:t>
            </a:r>
            <a:r>
              <a:rPr lang="en-NZ" b="1" dirty="0"/>
              <a:t> </a:t>
            </a:r>
            <a:r>
              <a:rPr lang="en-NZ" b="1" dirty="0" err="1"/>
              <a:t>générales</a:t>
            </a:r>
            <a:r>
              <a:rPr lang="en-NZ" b="1" dirty="0"/>
              <a:t> et </a:t>
            </a:r>
            <a:r>
              <a:rPr lang="en-NZ" b="1" dirty="0" err="1"/>
              <a:t>réunions</a:t>
            </a:r>
            <a:r>
              <a:rPr lang="en-NZ" b="1" dirty="0"/>
              <a:t> </a:t>
            </a:r>
            <a:r>
              <a:rPr lang="en-NZ" b="1" dirty="0" err="1"/>
              <a:t>sont</a:t>
            </a:r>
            <a:r>
              <a:rPr lang="en-NZ" b="1" dirty="0"/>
              <a:t> :</a:t>
            </a:r>
          </a:p>
          <a:p>
            <a:pPr marL="0" indent="0">
              <a:buNone/>
              <a:tabLst>
                <a:tab pos="3582988" algn="l"/>
              </a:tabLst>
            </a:pPr>
            <a:endParaRPr lang="en-NZ" b="1" dirty="0"/>
          </a:p>
        </p:txBody>
      </p:sp>
      <p:sp>
        <p:nvSpPr>
          <p:cNvPr id="4" name="Slide Number Placeholder 3"/>
          <p:cNvSpPr>
            <a:spLocks noGrp="1"/>
          </p:cNvSpPr>
          <p:nvPr>
            <p:ph type="sldNum" sz="quarter" idx="12"/>
          </p:nvPr>
        </p:nvSpPr>
        <p:spPr/>
        <p:txBody>
          <a:bodyPr/>
          <a:lstStyle/>
          <a:p>
            <a:fld id="{8CB1BAED-8C20-4E4D-BEE8-99B6A273657C}" type="slidenum">
              <a:rPr lang="en-US" smtClean="0"/>
              <a:pPr/>
              <a:t>5</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764713483"/>
              </p:ext>
            </p:extLst>
          </p:nvPr>
        </p:nvGraphicFramePr>
        <p:xfrm>
          <a:off x="1143000" y="2239040"/>
          <a:ext cx="6858001" cy="1828800"/>
        </p:xfrm>
        <a:graphic>
          <a:graphicData uri="http://schemas.openxmlformats.org/drawingml/2006/table">
            <a:tbl>
              <a:tblPr firstRow="1" bandRow="1">
                <a:tableStyleId>{5C22544A-7EE6-4342-B048-85BDC9FD1C3A}</a:tableStyleId>
              </a:tblPr>
              <a:tblGrid>
                <a:gridCol w="28956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3200401">
                  <a:extLst>
                    <a:ext uri="{9D8B030D-6E8A-4147-A177-3AD203B41FA5}">
                      <a16:colId xmlns:a16="http://schemas.microsoft.com/office/drawing/2014/main" val="20002"/>
                    </a:ext>
                  </a:extLst>
                </a:gridCol>
              </a:tblGrid>
              <a:tr h="327212">
                <a:tc>
                  <a:txBody>
                    <a:bodyPr/>
                    <a:lstStyle/>
                    <a:p>
                      <a:r>
                        <a:rPr lang="en-NZ" sz="2400" b="0" dirty="0" err="1">
                          <a:solidFill>
                            <a:schemeClr val="tx1"/>
                          </a:solidFill>
                          <a:latin typeface="Arial" panose="020B0604020202020204" pitchFamily="34" charset="0"/>
                          <a:cs typeface="Arial" panose="020B0604020202020204" pitchFamily="34" charset="0"/>
                        </a:rPr>
                        <a:t>Niveau</a:t>
                      </a:r>
                      <a:r>
                        <a:rPr lang="en-NZ" sz="2400" b="0" dirty="0">
                          <a:solidFill>
                            <a:schemeClr val="tx1"/>
                          </a:solidFill>
                          <a:latin typeface="Arial" panose="020B0604020202020204" pitchFamily="34" charset="0"/>
                          <a:cs typeface="Arial" panose="020B0604020202020204" pitchFamily="34" charset="0"/>
                        </a:rPr>
                        <a:t> international </a:t>
                      </a: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2400" b="0" dirty="0">
                          <a:solidFill>
                            <a:schemeClr val="tx1"/>
                          </a:solidFill>
                          <a:latin typeface="Arial" panose="020B0604020202020204" pitchFamily="34" charset="0"/>
                          <a:cs typeface="Arial" panose="020B0604020202020204" pitchFamily="34" charset="0"/>
                        </a:rPr>
                        <a:t>-</a:t>
                      </a: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2400" b="0" dirty="0">
                          <a:solidFill>
                            <a:schemeClr val="tx1"/>
                          </a:solidFill>
                          <a:latin typeface="Arial" panose="020B0604020202020204" pitchFamily="34" charset="0"/>
                          <a:cs typeface="Arial" panose="020B0604020202020204" pitchFamily="34" charset="0"/>
                        </a:rPr>
                        <a:t>Convention</a:t>
                      </a:r>
                    </a:p>
                  </a:txBody>
                  <a:tcPr>
                    <a:solidFill>
                      <a:schemeClr val="bg1"/>
                    </a:solidFill>
                  </a:tcPr>
                </a:tc>
                <a:extLst>
                  <a:ext uri="{0D108BD9-81ED-4DB2-BD59-A6C34878D82A}">
                    <a16:rowId xmlns:a16="http://schemas.microsoft.com/office/drawing/2014/main" val="10000"/>
                  </a:ext>
                </a:extLst>
              </a:tr>
              <a:tr h="327212">
                <a:tc>
                  <a:txBody>
                    <a:bodyPr/>
                    <a:lstStyle/>
                    <a:p>
                      <a:r>
                        <a:rPr lang="en-NZ" sz="2400" dirty="0" err="1">
                          <a:solidFill>
                            <a:schemeClr val="tx1"/>
                          </a:solidFill>
                          <a:latin typeface="Arial" panose="020B0604020202020204" pitchFamily="34" charset="0"/>
                          <a:cs typeface="Arial" panose="020B0604020202020204" pitchFamily="34" charset="0"/>
                        </a:rPr>
                        <a:t>Niveau</a:t>
                      </a:r>
                      <a:r>
                        <a:rPr lang="en-NZ" sz="2400" dirty="0">
                          <a:solidFill>
                            <a:schemeClr val="tx1"/>
                          </a:solidFill>
                          <a:latin typeface="Arial" panose="020B0604020202020204" pitchFamily="34" charset="0"/>
                          <a:cs typeface="Arial" panose="020B0604020202020204" pitchFamily="34" charset="0"/>
                        </a:rPr>
                        <a:t> district </a:t>
                      </a:r>
                    </a:p>
                  </a:txBody>
                  <a:tcPr>
                    <a:solidFill>
                      <a:schemeClr val="bg1"/>
                    </a:solidFill>
                  </a:tcPr>
                </a:tc>
                <a:tc>
                  <a:txBody>
                    <a:bodyPr/>
                    <a:lstStyle/>
                    <a:p>
                      <a:r>
                        <a:rPr lang="en-NZ" sz="2400" dirty="0">
                          <a:solidFill>
                            <a:schemeClr val="tx1"/>
                          </a:solidFill>
                          <a:latin typeface="Arial" panose="020B0604020202020204" pitchFamily="34" charset="0"/>
                          <a:cs typeface="Arial" panose="020B0604020202020204" pitchFamily="34" charset="0"/>
                        </a:rPr>
                        <a:t>-</a:t>
                      </a:r>
                    </a:p>
                  </a:txBody>
                  <a:tcPr>
                    <a:solidFill>
                      <a:schemeClr val="bg1"/>
                    </a:solidFill>
                  </a:tcPr>
                </a:tc>
                <a:tc>
                  <a:txBody>
                    <a:bodyPr/>
                    <a:lstStyle/>
                    <a:p>
                      <a:r>
                        <a:rPr lang="en-NZ" sz="2400" dirty="0">
                          <a:solidFill>
                            <a:schemeClr val="tx1"/>
                          </a:solidFill>
                          <a:latin typeface="Arial" panose="020B0604020202020204" pitchFamily="34" charset="0"/>
                          <a:cs typeface="Arial" panose="020B0604020202020204" pitchFamily="34" charset="0"/>
                        </a:rPr>
                        <a:t>Conference</a:t>
                      </a:r>
                    </a:p>
                  </a:txBody>
                  <a:tcPr>
                    <a:solidFill>
                      <a:schemeClr val="bg1"/>
                    </a:solidFill>
                  </a:tcPr>
                </a:tc>
                <a:extLst>
                  <a:ext uri="{0D108BD9-81ED-4DB2-BD59-A6C34878D82A}">
                    <a16:rowId xmlns:a16="http://schemas.microsoft.com/office/drawing/2014/main" val="10001"/>
                  </a:ext>
                </a:extLst>
              </a:tr>
              <a:tr h="327212">
                <a:tc>
                  <a:txBody>
                    <a:bodyPr/>
                    <a:lstStyle/>
                    <a:p>
                      <a:r>
                        <a:rPr lang="en-NZ" sz="2400" dirty="0" err="1">
                          <a:solidFill>
                            <a:schemeClr val="tx1"/>
                          </a:solidFill>
                          <a:latin typeface="Arial" panose="020B0604020202020204" pitchFamily="34" charset="0"/>
                          <a:cs typeface="Arial" panose="020B0604020202020204" pitchFamily="34" charset="0"/>
                        </a:rPr>
                        <a:t>Niveau</a:t>
                      </a:r>
                      <a:r>
                        <a:rPr lang="en-NZ" sz="2400" dirty="0">
                          <a:solidFill>
                            <a:schemeClr val="tx1"/>
                          </a:solidFill>
                          <a:latin typeface="Arial" panose="020B0604020202020204" pitchFamily="34" charset="0"/>
                          <a:cs typeface="Arial" panose="020B0604020202020204" pitchFamily="34" charset="0"/>
                        </a:rPr>
                        <a:t> area </a:t>
                      </a:r>
                    </a:p>
                  </a:txBody>
                  <a:tcPr>
                    <a:solidFill>
                      <a:schemeClr val="bg1"/>
                    </a:solidFill>
                  </a:tcPr>
                </a:tc>
                <a:tc>
                  <a:txBody>
                    <a:bodyPr/>
                    <a:lstStyle/>
                    <a:p>
                      <a:r>
                        <a:rPr lang="en-NZ" sz="2400" dirty="0">
                          <a:solidFill>
                            <a:schemeClr val="tx1"/>
                          </a:solidFill>
                          <a:latin typeface="Arial" panose="020B0604020202020204" pitchFamily="34" charset="0"/>
                          <a:cs typeface="Arial" panose="020B0604020202020204" pitchFamily="34" charset="0"/>
                        </a:rPr>
                        <a:t>-</a:t>
                      </a:r>
                    </a:p>
                  </a:txBody>
                  <a:tcPr>
                    <a:solidFill>
                      <a:schemeClr val="bg1"/>
                    </a:solidFill>
                  </a:tcPr>
                </a:tc>
                <a:tc>
                  <a:txBody>
                    <a:bodyPr/>
                    <a:lstStyle/>
                    <a:p>
                      <a:r>
                        <a:rPr lang="en-NZ" sz="2400" dirty="0">
                          <a:solidFill>
                            <a:schemeClr val="tx1"/>
                          </a:solidFill>
                          <a:latin typeface="Arial" panose="020B0604020202020204" pitchFamily="34" charset="0"/>
                          <a:cs typeface="Arial" panose="020B0604020202020204" pitchFamily="34" charset="0"/>
                        </a:rPr>
                        <a:t>Réunion </a:t>
                      </a:r>
                      <a:r>
                        <a:rPr lang="en-NZ" sz="2400" dirty="0" err="1">
                          <a:solidFill>
                            <a:schemeClr val="tx1"/>
                          </a:solidFill>
                          <a:latin typeface="Arial" panose="020B0604020202020204" pitchFamily="34" charset="0"/>
                          <a:cs typeface="Arial" panose="020B0604020202020204" pitchFamily="34" charset="0"/>
                        </a:rPr>
                        <a:t>d’Area</a:t>
                      </a:r>
                      <a:endParaRPr lang="en-NZ" sz="2400" dirty="0">
                        <a:solidFill>
                          <a:schemeClr val="tx1"/>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10002"/>
                  </a:ext>
                </a:extLst>
              </a:tr>
              <a:tr h="327212">
                <a:tc>
                  <a:txBody>
                    <a:bodyPr/>
                    <a:lstStyle/>
                    <a:p>
                      <a:r>
                        <a:rPr lang="en-NZ" sz="2400" dirty="0" err="1">
                          <a:solidFill>
                            <a:schemeClr val="tx1"/>
                          </a:solidFill>
                          <a:latin typeface="Arial" panose="020B0604020202020204" pitchFamily="34" charset="0"/>
                          <a:cs typeface="Arial" panose="020B0604020202020204" pitchFamily="34" charset="0"/>
                        </a:rPr>
                        <a:t>Niveau</a:t>
                      </a:r>
                      <a:r>
                        <a:rPr lang="en-NZ" sz="2400" dirty="0">
                          <a:solidFill>
                            <a:schemeClr val="tx1"/>
                          </a:solidFill>
                          <a:latin typeface="Arial" panose="020B0604020202020204" pitchFamily="34" charset="0"/>
                          <a:cs typeface="Arial" panose="020B0604020202020204" pitchFamily="34" charset="0"/>
                        </a:rPr>
                        <a:t> club </a:t>
                      </a:r>
                    </a:p>
                  </a:txBody>
                  <a:tcPr>
                    <a:solidFill>
                      <a:schemeClr val="bg1"/>
                    </a:solidFill>
                  </a:tcPr>
                </a:tc>
                <a:tc>
                  <a:txBody>
                    <a:bodyPr/>
                    <a:lstStyle/>
                    <a:p>
                      <a:r>
                        <a:rPr lang="en-NZ" sz="2400" dirty="0">
                          <a:solidFill>
                            <a:schemeClr val="tx1"/>
                          </a:solidFill>
                          <a:latin typeface="Arial" panose="020B0604020202020204" pitchFamily="34" charset="0"/>
                          <a:cs typeface="Arial" panose="020B0604020202020204" pitchFamily="34" charset="0"/>
                        </a:rPr>
                        <a:t>-</a:t>
                      </a:r>
                    </a:p>
                  </a:txBody>
                  <a:tcPr>
                    <a:solidFill>
                      <a:schemeClr val="bg1"/>
                    </a:solidFill>
                  </a:tcPr>
                </a:tc>
                <a:tc>
                  <a:txBody>
                    <a:bodyPr/>
                    <a:lstStyle/>
                    <a:p>
                      <a:r>
                        <a:rPr lang="en-NZ" sz="2400" dirty="0">
                          <a:solidFill>
                            <a:schemeClr val="tx1"/>
                          </a:solidFill>
                          <a:latin typeface="Arial" panose="020B0604020202020204" pitchFamily="34" charset="0"/>
                          <a:cs typeface="Arial" panose="020B0604020202020204" pitchFamily="34" charset="0"/>
                        </a:rPr>
                        <a:t>Réunion du Club</a:t>
                      </a:r>
                    </a:p>
                  </a:txBody>
                  <a:tcPr>
                    <a:solidFill>
                      <a:schemeClr val="bg1"/>
                    </a:solidFill>
                  </a:tcPr>
                </a:tc>
                <a:extLst>
                  <a:ext uri="{0D108BD9-81ED-4DB2-BD59-A6C34878D82A}">
                    <a16:rowId xmlns:a16="http://schemas.microsoft.com/office/drawing/2014/main" val="10003"/>
                  </a:ext>
                </a:extLst>
              </a:tr>
            </a:tbl>
          </a:graphicData>
        </a:graphic>
      </p:graphicFrame>
      <p:sp>
        <p:nvSpPr>
          <p:cNvPr id="14" name="Right Arrow 13"/>
          <p:cNvSpPr/>
          <p:nvPr/>
        </p:nvSpPr>
        <p:spPr>
          <a:xfrm>
            <a:off x="4007411" y="2343150"/>
            <a:ext cx="548640" cy="304800"/>
          </a:xfrm>
          <a:prstGeom prst="rightArrow">
            <a:avLst/>
          </a:prstGeom>
          <a:solidFill>
            <a:srgbClr val="005F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4007411" y="2800350"/>
            <a:ext cx="548640" cy="304800"/>
          </a:xfrm>
          <a:prstGeom prst="rightArrow">
            <a:avLst/>
          </a:prstGeom>
          <a:solidFill>
            <a:srgbClr val="005F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4007411" y="3257550"/>
            <a:ext cx="548640" cy="304800"/>
          </a:xfrm>
          <a:prstGeom prst="rightArrow">
            <a:avLst/>
          </a:prstGeom>
          <a:solidFill>
            <a:srgbClr val="005F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4007411" y="3714750"/>
            <a:ext cx="548640" cy="304800"/>
          </a:xfrm>
          <a:prstGeom prst="rightArrow">
            <a:avLst/>
          </a:prstGeom>
          <a:solidFill>
            <a:srgbClr val="005F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4160808923"/>
      </p:ext>
    </p:extLst>
  </p:cSld>
  <p:clrMapOvr>
    <a:masterClrMapping/>
  </p:clrMapOvr>
  <mc:AlternateContent xmlns:mc="http://schemas.openxmlformats.org/markup-compatibility/2006" xmlns:p14="http://schemas.microsoft.com/office/powerpoint/2010/main">
    <mc:Choice Requires="p14">
      <p:transition spd="slow" p14:dur="2000" advTm="64946"/>
    </mc:Choice>
    <mc:Fallback xmlns="">
      <p:transition spd="slow" advTm="6494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CB1BAED-8C20-4E4D-BEE8-99B6A273657C}" type="slidenum">
              <a:rPr lang="en-US" smtClean="0"/>
              <a:pPr/>
              <a:t>6</a:t>
            </a:fld>
            <a:endParaRPr lang="en-US" dirty="0"/>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bwMode="auto">
          <a:xfrm>
            <a:off x="457200" y="302238"/>
            <a:ext cx="2286000" cy="729024"/>
          </a:xfrm>
          <a:prstGeom prst="rect">
            <a:avLst/>
          </a:prstGeom>
          <a:noFill/>
          <a:ln>
            <a:noFill/>
          </a:ln>
        </p:spPr>
      </p:pic>
      <p:pic>
        <p:nvPicPr>
          <p:cNvPr id="8" name="Picture 7">
            <a:extLst>
              <a:ext uri="{FF2B5EF4-FFF2-40B4-BE49-F238E27FC236}">
                <a16:creationId xmlns:a16="http://schemas.microsoft.com/office/drawing/2014/main" id="{8CEC17B7-E7D5-485C-84FB-7EFE1706501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2997" t="4032" r="12373" b="4551"/>
          <a:stretch/>
        </p:blipFill>
        <p:spPr>
          <a:xfrm>
            <a:off x="4038600" y="231018"/>
            <a:ext cx="2845312" cy="4510321"/>
          </a:xfrm>
          <a:prstGeom prst="rect">
            <a:avLst/>
          </a:prstGeom>
        </p:spPr>
      </p:pic>
    </p:spTree>
    <p:extLst>
      <p:ext uri="{BB962C8B-B14F-4D97-AF65-F5344CB8AC3E}">
        <p14:creationId xmlns:p14="http://schemas.microsoft.com/office/powerpoint/2010/main" val="2127385355"/>
      </p:ext>
    </p:extLst>
  </p:cSld>
  <p:clrMapOvr>
    <a:masterClrMapping/>
  </p:clrMapOvr>
  <mc:AlternateContent xmlns:mc="http://schemas.openxmlformats.org/markup-compatibility/2006" xmlns:p14="http://schemas.microsoft.com/office/powerpoint/2010/main">
    <mc:Choice Requires="p14">
      <p:transition spd="slow" p14:dur="2000" advTm="50562"/>
    </mc:Choice>
    <mc:Fallback xmlns="">
      <p:transition spd="slow" advTm="5056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err="1"/>
              <a:t>Objectifs</a:t>
            </a:r>
            <a:r>
              <a:rPr lang="en-NZ" dirty="0"/>
              <a:t> </a:t>
            </a:r>
            <a:r>
              <a:rPr lang="en-NZ" dirty="0" err="1"/>
              <a:t>biennaux</a:t>
            </a:r>
            <a:r>
              <a:rPr lang="en-NZ" dirty="0"/>
              <a:t> et </a:t>
            </a:r>
            <a:r>
              <a:rPr lang="en-NZ" dirty="0" err="1"/>
              <a:t>domaines</a:t>
            </a:r>
            <a:r>
              <a:rPr lang="en-NZ" dirty="0"/>
              <a:t> </a:t>
            </a:r>
            <a:r>
              <a:rPr lang="en-NZ" dirty="0" err="1"/>
              <a:t>prioritaires</a:t>
            </a:r>
            <a:r>
              <a:rPr lang="en-NZ" dirty="0"/>
              <a:t> </a:t>
            </a:r>
          </a:p>
        </p:txBody>
      </p:sp>
      <p:sp>
        <p:nvSpPr>
          <p:cNvPr id="4" name="Slide Number Placeholder 3"/>
          <p:cNvSpPr>
            <a:spLocks noGrp="1"/>
          </p:cNvSpPr>
          <p:nvPr>
            <p:ph type="sldNum" sz="quarter" idx="12"/>
          </p:nvPr>
        </p:nvSpPr>
        <p:spPr/>
        <p:txBody>
          <a:bodyPr/>
          <a:lstStyle/>
          <a:p>
            <a:fld id="{8CB1BAED-8C20-4E4D-BEE8-99B6A273657C}" type="slidenum">
              <a:rPr lang="en-US" smtClean="0"/>
              <a:pPr/>
              <a:t>7</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205568410"/>
              </p:ext>
            </p:extLst>
          </p:nvPr>
        </p:nvGraphicFramePr>
        <p:xfrm>
          <a:off x="838200" y="1123951"/>
          <a:ext cx="8077199" cy="3916812"/>
        </p:xfrm>
        <a:graphic>
          <a:graphicData uri="http://schemas.openxmlformats.org/drawingml/2006/table">
            <a:tbl>
              <a:tblPr firstRow="1" bandRow="1">
                <a:tableStyleId>{5C22544A-7EE6-4342-B048-85BDC9FD1C3A}</a:tableStyleId>
              </a:tblPr>
              <a:tblGrid>
                <a:gridCol w="2279773">
                  <a:extLst>
                    <a:ext uri="{9D8B030D-6E8A-4147-A177-3AD203B41FA5}">
                      <a16:colId xmlns:a16="http://schemas.microsoft.com/office/drawing/2014/main" val="20000"/>
                    </a:ext>
                  </a:extLst>
                </a:gridCol>
                <a:gridCol w="5797426">
                  <a:extLst>
                    <a:ext uri="{9D8B030D-6E8A-4147-A177-3AD203B41FA5}">
                      <a16:colId xmlns:a16="http://schemas.microsoft.com/office/drawing/2014/main" val="20001"/>
                    </a:ext>
                  </a:extLst>
                </a:gridCol>
              </a:tblGrid>
              <a:tr h="483529">
                <a:tc>
                  <a:txBody>
                    <a:bodyPr/>
                    <a:lstStyle/>
                    <a:p>
                      <a:r>
                        <a:rPr lang="en-NZ" sz="2600" dirty="0" err="1">
                          <a:solidFill>
                            <a:schemeClr val="tx1"/>
                          </a:solidFill>
                          <a:latin typeface="Arial" panose="020B0604020202020204" pitchFamily="34" charset="0"/>
                          <a:cs typeface="Arial" panose="020B0604020202020204" pitchFamily="34" charset="0"/>
                        </a:rPr>
                        <a:t>Priorités</a:t>
                      </a:r>
                      <a:endParaRPr lang="en-NZ" sz="2600" dirty="0">
                        <a:solidFill>
                          <a:schemeClr val="tx1"/>
                        </a:solidFill>
                        <a:latin typeface="Arial" panose="020B0604020202020204" pitchFamily="34" charset="0"/>
                        <a:cs typeface="Arial" panose="020B0604020202020204" pitchFamily="34" charset="0"/>
                      </a:endParaRPr>
                    </a:p>
                  </a:txBody>
                  <a:tcPr marL="99081" marR="99081" marT="49541" marB="49541">
                    <a:solidFill>
                      <a:schemeClr val="bg1"/>
                    </a:solidFill>
                  </a:tcPr>
                </a:tc>
                <a:tc>
                  <a:txBody>
                    <a:bodyPr/>
                    <a:lstStyle/>
                    <a:p>
                      <a:r>
                        <a:rPr lang="en-NZ" sz="2600" dirty="0" err="1">
                          <a:solidFill>
                            <a:schemeClr val="tx1"/>
                          </a:solidFill>
                          <a:latin typeface="Arial" panose="020B0604020202020204" pitchFamily="34" charset="0"/>
                          <a:cs typeface="Arial" panose="020B0604020202020204" pitchFamily="34" charset="0"/>
                        </a:rPr>
                        <a:t>Objectifs</a:t>
                      </a:r>
                      <a:endParaRPr lang="en-NZ" sz="2600" dirty="0">
                        <a:solidFill>
                          <a:schemeClr val="tx1"/>
                        </a:solidFill>
                        <a:latin typeface="Arial" panose="020B0604020202020204" pitchFamily="34" charset="0"/>
                        <a:cs typeface="Arial" panose="020B0604020202020204" pitchFamily="34" charset="0"/>
                      </a:endParaRPr>
                    </a:p>
                  </a:txBody>
                  <a:tcPr marL="99081" marR="99081" marT="49541" marB="49541">
                    <a:solidFill>
                      <a:schemeClr val="bg1"/>
                    </a:solidFill>
                  </a:tcPr>
                </a:tc>
                <a:extLst>
                  <a:ext uri="{0D108BD9-81ED-4DB2-BD59-A6C34878D82A}">
                    <a16:rowId xmlns:a16="http://schemas.microsoft.com/office/drawing/2014/main" val="10000"/>
                  </a:ext>
                </a:extLst>
              </a:tr>
              <a:tr h="447264">
                <a:tc>
                  <a:txBody>
                    <a:bodyPr/>
                    <a:lstStyle/>
                    <a:p>
                      <a:r>
                        <a:rPr lang="en-NZ" sz="2400" dirty="0">
                          <a:latin typeface="Arial" panose="020B0604020202020204" pitchFamily="34" charset="0"/>
                          <a:cs typeface="Arial" panose="020B0604020202020204" pitchFamily="34" charset="0"/>
                        </a:rPr>
                        <a:t>Service</a:t>
                      </a:r>
                    </a:p>
                  </a:txBody>
                  <a:tcPr marL="99081" marR="99081" marT="49541" marB="49541">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2400" dirty="0" err="1">
                          <a:latin typeface="Arial" panose="020B0604020202020204" pitchFamily="34" charset="0"/>
                          <a:cs typeface="Arial" panose="020B0604020202020204" pitchFamily="34" charset="0"/>
                        </a:rPr>
                        <a:t>Réflexion</a:t>
                      </a:r>
                      <a:r>
                        <a:rPr lang="en-NZ" sz="2400" dirty="0">
                          <a:latin typeface="Arial" panose="020B0604020202020204" pitchFamily="34" charset="0"/>
                          <a:cs typeface="Arial" panose="020B0604020202020204" pitchFamily="34" charset="0"/>
                        </a:rPr>
                        <a:t> sur </a:t>
                      </a:r>
                      <a:r>
                        <a:rPr lang="en-NZ" sz="2400" dirty="0" err="1">
                          <a:latin typeface="Arial" panose="020B0604020202020204" pitchFamily="34" charset="0"/>
                          <a:cs typeface="Arial" panose="020B0604020202020204" pitchFamily="34" charset="0"/>
                        </a:rPr>
                        <a:t>notre</a:t>
                      </a:r>
                      <a:r>
                        <a:rPr lang="en-NZ" sz="2400" dirty="0">
                          <a:latin typeface="Arial" panose="020B0604020202020204" pitchFamily="34" charset="0"/>
                          <a:cs typeface="Arial" panose="020B0604020202020204" pitchFamily="34" charset="0"/>
                        </a:rPr>
                        <a:t> mission</a:t>
                      </a:r>
                    </a:p>
                  </a:txBody>
                  <a:tcPr marL="99081" marR="99081" marT="49541" marB="49541">
                    <a:solidFill>
                      <a:schemeClr val="bg1"/>
                    </a:solidFill>
                  </a:tcPr>
                </a:tc>
                <a:extLst>
                  <a:ext uri="{0D108BD9-81ED-4DB2-BD59-A6C34878D82A}">
                    <a16:rowId xmlns:a16="http://schemas.microsoft.com/office/drawing/2014/main" val="10001"/>
                  </a:ext>
                </a:extLst>
              </a:tr>
              <a:tr h="762020">
                <a:tc>
                  <a:txBody>
                    <a:bodyPr/>
                    <a:lstStyle/>
                    <a:p>
                      <a:r>
                        <a:rPr lang="en-NZ" sz="2400" dirty="0">
                          <a:latin typeface="Arial" panose="020B0604020202020204" pitchFamily="34" charset="0"/>
                          <a:cs typeface="Arial" panose="020B0604020202020204" pitchFamily="34" charset="0"/>
                        </a:rPr>
                        <a:t>Plaidoyer/</a:t>
                      </a:r>
                    </a:p>
                  </a:txBody>
                  <a:tcPr marL="99081" marR="99081" marT="49541" marB="49541">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2400" dirty="0">
                          <a:latin typeface="Arial" panose="020B0604020202020204" pitchFamily="34" charset="0"/>
                          <a:cs typeface="Arial" panose="020B0604020202020204" pitchFamily="34" charset="0"/>
                        </a:rPr>
                        <a:t>Défense des droits des femmes sur </a:t>
                      </a:r>
                      <a:r>
                        <a:rPr lang="en-NZ" sz="2400" dirty="0" err="1">
                          <a:latin typeface="Arial" panose="020B0604020202020204" pitchFamily="34" charset="0"/>
                          <a:cs typeface="Arial" panose="020B0604020202020204" pitchFamily="34" charset="0"/>
                        </a:rPr>
                        <a:t>tous</a:t>
                      </a:r>
                      <a:r>
                        <a:rPr lang="en-NZ" sz="2400" dirty="0">
                          <a:latin typeface="Arial" panose="020B0604020202020204" pitchFamily="34" charset="0"/>
                          <a:cs typeface="Arial" panose="020B0604020202020204" pitchFamily="34" charset="0"/>
                        </a:rPr>
                        <a:t> les plans</a:t>
                      </a:r>
                    </a:p>
                  </a:txBody>
                  <a:tcPr marL="99081" marR="99081" marT="49541" marB="49541">
                    <a:solidFill>
                      <a:schemeClr val="bg1"/>
                    </a:solidFill>
                  </a:tcPr>
                </a:tc>
                <a:extLst>
                  <a:ext uri="{0D108BD9-81ED-4DB2-BD59-A6C34878D82A}">
                    <a16:rowId xmlns:a16="http://schemas.microsoft.com/office/drawing/2014/main" val="10002"/>
                  </a:ext>
                </a:extLst>
              </a:tr>
              <a:tr h="762020">
                <a:tc>
                  <a:txBody>
                    <a:bodyPr/>
                    <a:lstStyle/>
                    <a:p>
                      <a:r>
                        <a:rPr lang="en-NZ" sz="2400" dirty="0" err="1">
                          <a:latin typeface="Arial" panose="020B0604020202020204" pitchFamily="34" charset="0"/>
                          <a:cs typeface="Arial" panose="020B0604020202020204" pitchFamily="34" charset="0"/>
                        </a:rPr>
                        <a:t>Membres</a:t>
                      </a:r>
                      <a:endParaRPr lang="en-NZ" sz="2400" dirty="0">
                        <a:latin typeface="Arial" panose="020B0604020202020204" pitchFamily="34" charset="0"/>
                        <a:cs typeface="Arial" panose="020B0604020202020204" pitchFamily="34" charset="0"/>
                      </a:endParaRPr>
                    </a:p>
                  </a:txBody>
                  <a:tcPr marL="99081" marR="99081" marT="49541" marB="49541">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2400" dirty="0" err="1">
                          <a:latin typeface="Arial" panose="020B0604020202020204" pitchFamily="34" charset="0"/>
                          <a:cs typeface="Arial" panose="020B0604020202020204" pitchFamily="34" charset="0"/>
                        </a:rPr>
                        <a:t>Développement</a:t>
                      </a:r>
                      <a:r>
                        <a:rPr lang="en-NZ" sz="2400" dirty="0">
                          <a:latin typeface="Arial" panose="020B0604020202020204" pitchFamily="34" charset="0"/>
                          <a:cs typeface="Arial" panose="020B0604020202020204" pitchFamily="34" charset="0"/>
                        </a:rPr>
                        <a:t> durable et  </a:t>
                      </a:r>
                      <a:r>
                        <a:rPr lang="en-NZ" sz="2400" dirty="0" err="1">
                          <a:latin typeface="Arial" panose="020B0604020202020204" pitchFamily="34" charset="0"/>
                          <a:cs typeface="Arial" panose="020B0604020202020204" pitchFamily="34" charset="0"/>
                        </a:rPr>
                        <a:t>dynamique</a:t>
                      </a:r>
                      <a:r>
                        <a:rPr lang="en-NZ" sz="2400" dirty="0">
                          <a:latin typeface="Arial" panose="020B0604020202020204" pitchFamily="34" charset="0"/>
                          <a:cs typeface="Arial" panose="020B0604020202020204" pitchFamily="34" charset="0"/>
                        </a:rPr>
                        <a:t> du </a:t>
                      </a:r>
                      <a:r>
                        <a:rPr lang="en-NZ" sz="2400" dirty="0" err="1">
                          <a:latin typeface="Arial" panose="020B0604020202020204" pitchFamily="34" charset="0"/>
                          <a:cs typeface="Arial" panose="020B0604020202020204" pitchFamily="34" charset="0"/>
                        </a:rPr>
                        <a:t>réseau</a:t>
                      </a:r>
                      <a:endParaRPr lang="en-NZ" sz="2400" dirty="0">
                        <a:latin typeface="Arial" panose="020B0604020202020204" pitchFamily="34" charset="0"/>
                        <a:cs typeface="Arial" panose="020B0604020202020204" pitchFamily="34" charset="0"/>
                      </a:endParaRPr>
                    </a:p>
                  </a:txBody>
                  <a:tcPr marL="99081" marR="99081" marT="49541" marB="49541">
                    <a:solidFill>
                      <a:schemeClr val="bg1"/>
                    </a:solidFill>
                  </a:tcPr>
                </a:tc>
                <a:extLst>
                  <a:ext uri="{0D108BD9-81ED-4DB2-BD59-A6C34878D82A}">
                    <a16:rowId xmlns:a16="http://schemas.microsoft.com/office/drawing/2014/main" val="10003"/>
                  </a:ext>
                </a:extLst>
              </a:tr>
              <a:tr h="762020">
                <a:tc>
                  <a:txBody>
                    <a:bodyPr/>
                    <a:lstStyle/>
                    <a:p>
                      <a:r>
                        <a:rPr lang="en-NZ" sz="2400" dirty="0" err="1">
                          <a:latin typeface="Arial" panose="020B0604020202020204" pitchFamily="34" charset="0"/>
                          <a:cs typeface="Arial" panose="020B0604020202020204" pitchFamily="34" charset="0"/>
                        </a:rPr>
                        <a:t>Ressources</a:t>
                      </a:r>
                      <a:endParaRPr lang="en-NZ" sz="2400" dirty="0">
                        <a:latin typeface="Arial" panose="020B0604020202020204" pitchFamily="34" charset="0"/>
                        <a:cs typeface="Arial" panose="020B0604020202020204" pitchFamily="34" charset="0"/>
                      </a:endParaRPr>
                    </a:p>
                  </a:txBody>
                  <a:tcPr marL="99081" marR="99081" marT="49541" marB="49541">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2400" dirty="0">
                          <a:latin typeface="Arial" panose="020B0604020202020204" pitchFamily="34" charset="0"/>
                          <a:cs typeface="Arial" panose="020B0604020202020204" pitchFamily="34" charset="0"/>
                        </a:rPr>
                        <a:t>Les assurer et les </a:t>
                      </a:r>
                      <a:r>
                        <a:rPr lang="en-NZ" sz="2400" dirty="0" err="1">
                          <a:latin typeface="Arial" panose="020B0604020202020204" pitchFamily="34" charset="0"/>
                          <a:cs typeface="Arial" panose="020B0604020202020204" pitchFamily="34" charset="0"/>
                        </a:rPr>
                        <a:t>préserver</a:t>
                      </a:r>
                      <a:r>
                        <a:rPr lang="en-NZ" sz="2400" dirty="0">
                          <a:latin typeface="Arial" panose="020B0604020202020204" pitchFamily="34" charset="0"/>
                          <a:cs typeface="Arial" panose="020B0604020202020204" pitchFamily="34" charset="0"/>
                        </a:rPr>
                        <a:t> pour porter </a:t>
                      </a:r>
                      <a:r>
                        <a:rPr lang="en-NZ" sz="2400" dirty="0" err="1">
                          <a:latin typeface="Arial" panose="020B0604020202020204" pitchFamily="34" charset="0"/>
                          <a:cs typeface="Arial" panose="020B0604020202020204" pitchFamily="34" charset="0"/>
                        </a:rPr>
                        <a:t>notre</a:t>
                      </a:r>
                      <a:r>
                        <a:rPr lang="en-NZ" sz="2400" baseline="0" dirty="0">
                          <a:latin typeface="Arial" panose="020B0604020202020204" pitchFamily="34" charset="0"/>
                          <a:cs typeface="Arial" panose="020B0604020202020204" pitchFamily="34" charset="0"/>
                        </a:rPr>
                        <a:t> mission et </a:t>
                      </a:r>
                      <a:r>
                        <a:rPr lang="en-NZ" sz="2400" baseline="0" dirty="0" err="1">
                          <a:latin typeface="Arial" panose="020B0604020202020204" pitchFamily="34" charset="0"/>
                          <a:cs typeface="Arial" panose="020B0604020202020204" pitchFamily="34" charset="0"/>
                        </a:rPr>
                        <a:t>nos</a:t>
                      </a:r>
                      <a:r>
                        <a:rPr lang="en-NZ" sz="2400" baseline="0" dirty="0">
                          <a:latin typeface="Arial" panose="020B0604020202020204" pitchFamily="34" charset="0"/>
                          <a:cs typeface="Arial" panose="020B0604020202020204" pitchFamily="34" charset="0"/>
                        </a:rPr>
                        <a:t> visions.</a:t>
                      </a:r>
                      <a:endParaRPr lang="en-NZ" sz="2400" dirty="0">
                        <a:latin typeface="Arial" panose="020B0604020202020204" pitchFamily="34" charset="0"/>
                        <a:cs typeface="Arial" panose="020B0604020202020204" pitchFamily="34" charset="0"/>
                      </a:endParaRPr>
                    </a:p>
                  </a:txBody>
                  <a:tcPr marL="99081" marR="99081" marT="49541" marB="49541">
                    <a:solidFill>
                      <a:schemeClr val="bg1"/>
                    </a:solidFill>
                  </a:tcPr>
                </a:tc>
                <a:extLst>
                  <a:ext uri="{0D108BD9-81ED-4DB2-BD59-A6C34878D82A}">
                    <a16:rowId xmlns:a16="http://schemas.microsoft.com/office/drawing/2014/main" val="10004"/>
                  </a:ext>
                </a:extLst>
              </a:tr>
              <a:tr h="426460">
                <a:tc>
                  <a:txBody>
                    <a:bodyPr/>
                    <a:lstStyle/>
                    <a:p>
                      <a:endParaRPr lang="en-NZ" sz="2400" baseline="0" dirty="0">
                        <a:latin typeface="Arial"/>
                        <a:cs typeface="Arial"/>
                      </a:endParaRPr>
                    </a:p>
                  </a:txBody>
                  <a:tcPr marL="99081" marR="99081" marT="49541" marB="49541">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NZ" sz="2400" dirty="0">
                        <a:latin typeface="Arial"/>
                        <a:cs typeface="Arial"/>
                      </a:endParaRPr>
                    </a:p>
                  </a:txBody>
                  <a:tcPr marL="99081" marR="99081" marT="49541" marB="49541">
                    <a:solidFill>
                      <a:schemeClr val="bg1"/>
                    </a:solidFill>
                  </a:tcPr>
                </a:tc>
                <a:extLst>
                  <a:ext uri="{0D108BD9-81ED-4DB2-BD59-A6C34878D82A}">
                    <a16:rowId xmlns:a16="http://schemas.microsoft.com/office/drawing/2014/main" val="10005"/>
                  </a:ext>
                </a:extLst>
              </a:tr>
            </a:tbl>
          </a:graphicData>
        </a:graphic>
      </p:graphicFrame>
    </p:spTree>
    <p:custDataLst>
      <p:tags r:id="rId1"/>
    </p:custDataLst>
    <p:extLst>
      <p:ext uri="{BB962C8B-B14F-4D97-AF65-F5344CB8AC3E}">
        <p14:creationId xmlns:p14="http://schemas.microsoft.com/office/powerpoint/2010/main" val="1831199798"/>
      </p:ext>
    </p:extLst>
  </p:cSld>
  <p:clrMapOvr>
    <a:masterClrMapping/>
  </p:clrMapOvr>
  <mc:AlternateContent xmlns:mc="http://schemas.openxmlformats.org/markup-compatibility/2006" xmlns:p14="http://schemas.microsoft.com/office/powerpoint/2010/main">
    <mc:Choice Requires="p14">
      <p:transition spd="slow" p14:dur="2000" advTm="32284"/>
    </mc:Choice>
    <mc:Fallback xmlns="">
      <p:transition spd="slow" advTm="32284"/>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64288" y="1200150"/>
            <a:ext cx="4336312" cy="3394473"/>
          </a:xfrm>
        </p:spPr>
        <p:txBody>
          <a:bodyPr>
            <a:normAutofit lnSpcReduction="10000"/>
          </a:bodyPr>
          <a:lstStyle/>
          <a:p>
            <a:pPr marL="0" indent="0">
              <a:buNone/>
            </a:pPr>
            <a:r>
              <a:rPr lang="en-NZ" b="1" dirty="0" err="1"/>
              <a:t>Niveau</a:t>
            </a:r>
            <a:r>
              <a:rPr lang="en-NZ" b="1" dirty="0"/>
              <a:t>  Zonta International</a:t>
            </a:r>
          </a:p>
          <a:p>
            <a:r>
              <a:rPr lang="en-NZ" sz="2000" dirty="0" err="1"/>
              <a:t>Statuts</a:t>
            </a:r>
            <a:r>
              <a:rPr lang="en-NZ" sz="2000" dirty="0"/>
              <a:t> </a:t>
            </a:r>
            <a:r>
              <a:rPr lang="en-NZ" sz="2000" dirty="0" err="1"/>
              <a:t>constitutifs</a:t>
            </a:r>
            <a:r>
              <a:rPr lang="en-NZ" sz="2000" dirty="0"/>
              <a:t> </a:t>
            </a:r>
          </a:p>
          <a:p>
            <a:r>
              <a:rPr lang="en-NZ" sz="2000" dirty="0"/>
              <a:t>Lois </a:t>
            </a:r>
            <a:r>
              <a:rPr lang="en-NZ" sz="2000" dirty="0" err="1"/>
              <a:t>nationales</a:t>
            </a:r>
            <a:r>
              <a:rPr lang="en-NZ" sz="2000" dirty="0"/>
              <a:t> &amp; </a:t>
            </a:r>
            <a:r>
              <a:rPr lang="en-NZ" sz="2000" dirty="0" err="1"/>
              <a:t>provinciales</a:t>
            </a:r>
            <a:r>
              <a:rPr lang="en-NZ" sz="2000" dirty="0"/>
              <a:t> </a:t>
            </a:r>
          </a:p>
          <a:p>
            <a:r>
              <a:rPr lang="en-NZ" sz="2000" dirty="0" err="1"/>
              <a:t>Statuts</a:t>
            </a:r>
            <a:r>
              <a:rPr lang="en-NZ" sz="2000" dirty="0"/>
              <a:t> </a:t>
            </a:r>
            <a:r>
              <a:rPr lang="en-NZ" sz="2000" dirty="0" err="1"/>
              <a:t>internationaux</a:t>
            </a:r>
            <a:r>
              <a:rPr lang="en-NZ" sz="2000" dirty="0"/>
              <a:t> ZI</a:t>
            </a:r>
          </a:p>
          <a:p>
            <a:r>
              <a:rPr lang="en-NZ" sz="2000" dirty="0" err="1"/>
              <a:t>Règles</a:t>
            </a:r>
            <a:r>
              <a:rPr lang="en-NZ" sz="2000" dirty="0"/>
              <a:t> de </a:t>
            </a:r>
            <a:r>
              <a:rPr lang="en-NZ" sz="2000" dirty="0" err="1"/>
              <a:t>procédure</a:t>
            </a:r>
            <a:r>
              <a:rPr lang="en-NZ" sz="2000" dirty="0"/>
              <a:t>  ZI</a:t>
            </a:r>
          </a:p>
          <a:p>
            <a:r>
              <a:rPr lang="en-NZ" sz="2000" dirty="0" err="1"/>
              <a:t>Autorité</a:t>
            </a:r>
            <a:r>
              <a:rPr lang="en-NZ" sz="2000" dirty="0"/>
              <a:t> </a:t>
            </a:r>
            <a:r>
              <a:rPr lang="en-NZ" sz="2000" dirty="0" err="1"/>
              <a:t>parlementaire</a:t>
            </a:r>
            <a:endParaRPr lang="en-NZ" sz="2000" dirty="0"/>
          </a:p>
          <a:p>
            <a:r>
              <a:rPr lang="en-NZ" sz="2000" dirty="0"/>
              <a:t>Politique </a:t>
            </a:r>
            <a:r>
              <a:rPr lang="en-NZ" sz="2000" dirty="0" err="1"/>
              <a:t>opérationnelle</a:t>
            </a:r>
            <a:endParaRPr lang="en-NZ" sz="2000" dirty="0"/>
          </a:p>
          <a:p>
            <a:r>
              <a:rPr lang="en-NZ" sz="2000" dirty="0" err="1"/>
              <a:t>Manuels</a:t>
            </a:r>
            <a:r>
              <a:rPr lang="en-NZ" sz="2000" dirty="0"/>
              <a:t> et </a:t>
            </a:r>
            <a:r>
              <a:rPr lang="en-NZ" sz="2000" dirty="0" err="1"/>
              <a:t>Lignes</a:t>
            </a:r>
            <a:r>
              <a:rPr lang="en-NZ" sz="2000" dirty="0"/>
              <a:t> directrices</a:t>
            </a:r>
          </a:p>
        </p:txBody>
      </p:sp>
      <p:sp>
        <p:nvSpPr>
          <p:cNvPr id="3" name="Content Placeholder 2"/>
          <p:cNvSpPr>
            <a:spLocks noGrp="1"/>
          </p:cNvSpPr>
          <p:nvPr>
            <p:ph sz="half" idx="2"/>
          </p:nvPr>
        </p:nvSpPr>
        <p:spPr>
          <a:xfrm>
            <a:off x="5607394" y="1200150"/>
            <a:ext cx="3072317" cy="3394472"/>
          </a:xfrm>
        </p:spPr>
        <p:txBody>
          <a:bodyPr/>
          <a:lstStyle/>
          <a:p>
            <a:pPr marL="0" indent="0">
              <a:buNone/>
            </a:pPr>
            <a:r>
              <a:rPr lang="en-NZ" b="1" dirty="0" err="1"/>
              <a:t>Niveau</a:t>
            </a:r>
            <a:r>
              <a:rPr lang="en-NZ" b="1" dirty="0"/>
              <a:t> des clubs  </a:t>
            </a:r>
          </a:p>
          <a:p>
            <a:r>
              <a:rPr lang="en-NZ" sz="2000" dirty="0" err="1"/>
              <a:t>Règlements</a:t>
            </a:r>
            <a:r>
              <a:rPr lang="en-NZ" sz="2000" dirty="0"/>
              <a:t> clubs</a:t>
            </a:r>
          </a:p>
          <a:p>
            <a:r>
              <a:rPr lang="en-NZ" sz="2000" dirty="0" err="1"/>
              <a:t>Règles</a:t>
            </a:r>
            <a:r>
              <a:rPr lang="en-NZ" sz="2000" dirty="0"/>
              <a:t> de </a:t>
            </a:r>
            <a:r>
              <a:rPr lang="en-NZ" sz="2000" dirty="0" err="1"/>
              <a:t>procédure</a:t>
            </a:r>
            <a:endParaRPr lang="en-NZ" sz="2000" dirty="0"/>
          </a:p>
          <a:p>
            <a:r>
              <a:rPr lang="en-NZ" sz="2000" dirty="0"/>
              <a:t>Directives </a:t>
            </a:r>
          </a:p>
          <a:p>
            <a:r>
              <a:rPr lang="en-NZ" sz="2000" dirty="0" err="1"/>
              <a:t>Lignes</a:t>
            </a:r>
            <a:r>
              <a:rPr lang="en-NZ" sz="2000" dirty="0"/>
              <a:t> directrices</a:t>
            </a:r>
          </a:p>
          <a:p>
            <a:r>
              <a:rPr lang="en-NZ" sz="2000" dirty="0"/>
              <a:t>Manuel clubs </a:t>
            </a:r>
          </a:p>
        </p:txBody>
      </p:sp>
      <p:sp>
        <p:nvSpPr>
          <p:cNvPr id="4" name="Slide Number Placeholder 3"/>
          <p:cNvSpPr>
            <a:spLocks noGrp="1"/>
          </p:cNvSpPr>
          <p:nvPr>
            <p:ph type="sldNum" sz="quarter" idx="12"/>
          </p:nvPr>
        </p:nvSpPr>
        <p:spPr/>
        <p:txBody>
          <a:bodyPr/>
          <a:lstStyle/>
          <a:p>
            <a:fld id="{8CB1BAED-8C20-4E4D-BEE8-99B6A273657C}" type="slidenum">
              <a:rPr lang="en-US" smtClean="0"/>
              <a:t>8</a:t>
            </a:fld>
            <a:endParaRPr lang="en-US"/>
          </a:p>
        </p:txBody>
      </p:sp>
      <p:sp>
        <p:nvSpPr>
          <p:cNvPr id="5" name="Title 4"/>
          <p:cNvSpPr>
            <a:spLocks noGrp="1"/>
          </p:cNvSpPr>
          <p:nvPr>
            <p:ph type="title"/>
          </p:nvPr>
        </p:nvSpPr>
        <p:spPr/>
        <p:txBody>
          <a:bodyPr>
            <a:normAutofit/>
          </a:bodyPr>
          <a:lstStyle/>
          <a:p>
            <a:r>
              <a:rPr lang="en-NZ" dirty="0"/>
              <a:t>Documents de </a:t>
            </a:r>
            <a:r>
              <a:rPr lang="en-NZ" dirty="0" err="1"/>
              <a:t>gouvernance</a:t>
            </a:r>
            <a:r>
              <a:rPr lang="en-NZ" dirty="0"/>
              <a:t> </a:t>
            </a:r>
          </a:p>
        </p:txBody>
      </p:sp>
      <p:pic>
        <p:nvPicPr>
          <p:cNvPr id="7" name="Picture 6">
            <a:extLst>
              <a:ext uri="{FF2B5EF4-FFF2-40B4-BE49-F238E27FC236}">
                <a16:creationId xmlns:a16="http://schemas.microsoft.com/office/drawing/2014/main" id="{07A10210-4256-411F-BB3F-80A979877F0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93279" y="2571749"/>
            <a:ext cx="1214116" cy="2124703"/>
          </a:xfrm>
          <a:prstGeom prst="rect">
            <a:avLst/>
          </a:prstGeom>
        </p:spPr>
      </p:pic>
    </p:spTree>
    <p:custDataLst>
      <p:tags r:id="rId1"/>
    </p:custDataLst>
    <p:extLst>
      <p:ext uri="{BB962C8B-B14F-4D97-AF65-F5344CB8AC3E}">
        <p14:creationId xmlns:p14="http://schemas.microsoft.com/office/powerpoint/2010/main" val="1511183753"/>
      </p:ext>
    </p:extLst>
  </p:cSld>
  <p:clrMapOvr>
    <a:masterClrMapping/>
  </p:clrMapOvr>
  <mc:AlternateContent xmlns:mc="http://schemas.openxmlformats.org/markup-compatibility/2006" xmlns:p14="http://schemas.microsoft.com/office/powerpoint/2010/main">
    <mc:Choice Requires="p14">
      <p:transition spd="slow" p14:dur="2000" advTm="70052"/>
    </mc:Choice>
    <mc:Fallback xmlns="">
      <p:transition spd="slow" advTm="7005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NZ" dirty="0"/>
              <a:t>Bureaux des  clubs: </a:t>
            </a:r>
            <a:r>
              <a:rPr lang="en-NZ" sz="2700" dirty="0"/>
              <a:t>Organisation et gestion</a:t>
            </a:r>
          </a:p>
        </p:txBody>
      </p:sp>
      <p:sp>
        <p:nvSpPr>
          <p:cNvPr id="4" name="Slide Number Placeholder 3"/>
          <p:cNvSpPr>
            <a:spLocks noGrp="1"/>
          </p:cNvSpPr>
          <p:nvPr>
            <p:ph type="sldNum" sz="quarter" idx="12"/>
          </p:nvPr>
        </p:nvSpPr>
        <p:spPr/>
        <p:txBody>
          <a:bodyPr/>
          <a:lstStyle/>
          <a:p>
            <a:fld id="{8CB1BAED-8C20-4E4D-BEE8-99B6A273657C}" type="slidenum">
              <a:rPr lang="en-US" smtClean="0"/>
              <a:pPr/>
              <a:t>9</a:t>
            </a:fld>
            <a:endParaRPr lang="en-US" dirty="0"/>
          </a:p>
        </p:txBody>
      </p:sp>
      <p:graphicFrame>
        <p:nvGraphicFramePr>
          <p:cNvPr id="6" name="Content Placeholder 6"/>
          <p:cNvGraphicFramePr>
            <a:graphicFrameLocks noGrp="1"/>
          </p:cNvGraphicFramePr>
          <p:nvPr>
            <p:ph idx="1"/>
            <p:extLst>
              <p:ext uri="{D42A27DB-BD31-4B8C-83A1-F6EECF244321}">
                <p14:modId xmlns:p14="http://schemas.microsoft.com/office/powerpoint/2010/main" val="54514124"/>
              </p:ext>
            </p:extLst>
          </p:nvPr>
        </p:nvGraphicFramePr>
        <p:xfrm>
          <a:off x="685800" y="1200150"/>
          <a:ext cx="8001000" cy="33940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40870861"/>
      </p:ext>
    </p:extLst>
  </p:cSld>
  <p:clrMapOvr>
    <a:masterClrMapping/>
  </p:clrMapOvr>
  <mc:AlternateContent xmlns:mc="http://schemas.openxmlformats.org/markup-compatibility/2006" xmlns:p14="http://schemas.microsoft.com/office/powerpoint/2010/main">
    <mc:Choice Requires="p14">
      <p:transition spd="slow" p14:dur="2000" advTm="23256"/>
    </mc:Choice>
    <mc:Fallback xmlns="">
      <p:transition spd="slow" advTm="23256"/>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
</p:tagLst>
</file>

<file path=ppt/tags/tag10.xml><?xml version="1.0" encoding="utf-8"?>
<p:tagLst xmlns:a="http://schemas.openxmlformats.org/drawingml/2006/main" xmlns:r="http://schemas.openxmlformats.org/officeDocument/2006/relationships" xmlns:p="http://schemas.openxmlformats.org/presentationml/2006/main">
  <p:tag name="TIMING" val="|2"/>
</p:tagLst>
</file>

<file path=ppt/tags/tag11.xml><?xml version="1.0" encoding="utf-8"?>
<p:tagLst xmlns:a="http://schemas.openxmlformats.org/drawingml/2006/main" xmlns:r="http://schemas.openxmlformats.org/officeDocument/2006/relationships" xmlns:p="http://schemas.openxmlformats.org/presentationml/2006/main">
  <p:tag name="TIMING" val="|2"/>
</p:tagLst>
</file>

<file path=ppt/tags/tag2.xml><?xml version="1.0" encoding="utf-8"?>
<p:tagLst xmlns:a="http://schemas.openxmlformats.org/drawingml/2006/main" xmlns:r="http://schemas.openxmlformats.org/officeDocument/2006/relationships" xmlns:p="http://schemas.openxmlformats.org/presentationml/2006/main">
  <p:tag name="TIMING" val="|2.7"/>
</p:tagLst>
</file>

<file path=ppt/tags/tag3.xml><?xml version="1.0" encoding="utf-8"?>
<p:tagLst xmlns:a="http://schemas.openxmlformats.org/drawingml/2006/main" xmlns:r="http://schemas.openxmlformats.org/officeDocument/2006/relationships" xmlns:p="http://schemas.openxmlformats.org/presentationml/2006/main">
  <p:tag name="TIMING" val="|1.1"/>
</p:tagLst>
</file>

<file path=ppt/tags/tag4.xml><?xml version="1.0" encoding="utf-8"?>
<p:tagLst xmlns:a="http://schemas.openxmlformats.org/drawingml/2006/main" xmlns:r="http://schemas.openxmlformats.org/officeDocument/2006/relationships" xmlns:p="http://schemas.openxmlformats.org/presentationml/2006/main">
  <p:tag name="TIMING" val="|8"/>
</p:tagLst>
</file>

<file path=ppt/tags/tag5.xml><?xml version="1.0" encoding="utf-8"?>
<p:tagLst xmlns:a="http://schemas.openxmlformats.org/drawingml/2006/main" xmlns:r="http://schemas.openxmlformats.org/officeDocument/2006/relationships" xmlns:p="http://schemas.openxmlformats.org/presentationml/2006/main">
  <p:tag name="TIMING" val="|0.7|59.2"/>
</p:tagLst>
</file>

<file path=ppt/tags/tag6.xml><?xml version="1.0" encoding="utf-8"?>
<p:tagLst xmlns:a="http://schemas.openxmlformats.org/drawingml/2006/main" xmlns:r="http://schemas.openxmlformats.org/officeDocument/2006/relationships" xmlns:p="http://schemas.openxmlformats.org/presentationml/2006/main">
  <p:tag name="TIMING" val="|1.1"/>
</p:tagLst>
</file>

<file path=ppt/tags/tag7.xml><?xml version="1.0" encoding="utf-8"?>
<p:tagLst xmlns:a="http://schemas.openxmlformats.org/drawingml/2006/main" xmlns:r="http://schemas.openxmlformats.org/officeDocument/2006/relationships" xmlns:p="http://schemas.openxmlformats.org/presentationml/2006/main">
  <p:tag name="TIMING" val="|0.8"/>
</p:tagLst>
</file>

<file path=ppt/tags/tag8.xml><?xml version="1.0" encoding="utf-8"?>
<p:tagLst xmlns:a="http://schemas.openxmlformats.org/drawingml/2006/main" xmlns:r="http://schemas.openxmlformats.org/officeDocument/2006/relationships" xmlns:p="http://schemas.openxmlformats.org/presentationml/2006/main">
  <p:tag name="TIMING" val="|0.7|3.9"/>
</p:tagLst>
</file>

<file path=ppt/tags/tag9.xml><?xml version="1.0" encoding="utf-8"?>
<p:tagLst xmlns:a="http://schemas.openxmlformats.org/drawingml/2006/main" xmlns:r="http://schemas.openxmlformats.org/officeDocument/2006/relationships" xmlns:p="http://schemas.openxmlformats.org/presentationml/2006/main">
  <p:tag name="TIMING" val="|0.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2456</Words>
  <Application>Microsoft Macintosh PowerPoint</Application>
  <PresentationFormat>Bildschirmpräsentation (16:9)</PresentationFormat>
  <Paragraphs>304</Paragraphs>
  <Slides>20</Slides>
  <Notes>20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20</vt:i4>
      </vt:variant>
    </vt:vector>
  </HeadingPairs>
  <TitlesOfParts>
    <vt:vector size="24" baseType="lpstr">
      <vt:lpstr>Arial</vt:lpstr>
      <vt:lpstr>Calibri</vt:lpstr>
      <vt:lpstr>Lato</vt:lpstr>
      <vt:lpstr>Office Theme</vt:lpstr>
      <vt:lpstr>Bureaux des clubs</vt:lpstr>
      <vt:lpstr>Résultats attendus</vt:lpstr>
      <vt:lpstr>Les fondamentaux </vt:lpstr>
      <vt:lpstr>Leadership et gouvernance</vt:lpstr>
      <vt:lpstr>Prise de décisions</vt:lpstr>
      <vt:lpstr>PowerPoint-Präsentation</vt:lpstr>
      <vt:lpstr>Objectifs biennaux et domaines prioritaires </vt:lpstr>
      <vt:lpstr>Documents de gouvernance </vt:lpstr>
      <vt:lpstr>Bureaux des  clubs: Organisation et gestion</vt:lpstr>
      <vt:lpstr>Structure du club </vt:lpstr>
      <vt:lpstr>Bureau du club </vt:lpstr>
      <vt:lpstr>Obligations des responsables de club</vt:lpstr>
      <vt:lpstr>Direction &amp; Responsables du club</vt:lpstr>
      <vt:lpstr>Ce que les Bureaux de club doivent savoir</vt:lpstr>
      <vt:lpstr>Responsabilités globales</vt:lpstr>
      <vt:lpstr>Un Bureau efficace </vt:lpstr>
      <vt:lpstr>Conseils &amp; astuces pour le succès</vt:lpstr>
      <vt:lpstr>PowerPoint-Präsentation</vt:lpstr>
      <vt:lpstr>PowerPoint-Präsentation</vt:lpstr>
      <vt:lpstr>PowerPoint-Präsentation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Gina Meeks</dc:creator>
  <cp:lastModifiedBy>kathrin laubacher</cp:lastModifiedBy>
  <cp:revision>341</cp:revision>
  <cp:lastPrinted>2018-01-13T01:50:58Z</cp:lastPrinted>
  <dcterms:created xsi:type="dcterms:W3CDTF">2016-03-14T20:31:18Z</dcterms:created>
  <dcterms:modified xsi:type="dcterms:W3CDTF">2022-02-18T17:14:17Z</dcterms:modified>
</cp:coreProperties>
</file>